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  <p:sldMasterId id="2147483708" r:id="rId2"/>
    <p:sldMasterId id="2147483732" r:id="rId3"/>
    <p:sldMasterId id="2147483756" r:id="rId4"/>
    <p:sldMasterId id="2147483780" r:id="rId5"/>
    <p:sldMasterId id="2147483828" r:id="rId6"/>
    <p:sldMasterId id="2147483660" r:id="rId7"/>
    <p:sldMasterId id="2147483672" r:id="rId8"/>
    <p:sldMasterId id="2147483696" r:id="rId9"/>
    <p:sldMasterId id="2147483744" r:id="rId10"/>
    <p:sldMasterId id="2147483720" r:id="rId11"/>
    <p:sldMasterId id="2147483768" r:id="rId12"/>
    <p:sldMasterId id="2147483792" r:id="rId13"/>
    <p:sldMasterId id="2147483804" r:id="rId14"/>
    <p:sldMasterId id="2147483816" r:id="rId15"/>
  </p:sldMasterIdLst>
  <p:notesMasterIdLst>
    <p:notesMasterId r:id="rId30"/>
  </p:notesMasterIdLst>
  <p:handoutMasterIdLst>
    <p:handoutMasterId r:id="rId31"/>
  </p:handoutMasterIdLst>
  <p:sldIdLst>
    <p:sldId id="380" r:id="rId16"/>
    <p:sldId id="393" r:id="rId17"/>
    <p:sldId id="394" r:id="rId18"/>
    <p:sldId id="395" r:id="rId19"/>
    <p:sldId id="396" r:id="rId20"/>
    <p:sldId id="397" r:id="rId21"/>
    <p:sldId id="398" r:id="rId22"/>
    <p:sldId id="399" r:id="rId23"/>
    <p:sldId id="400" r:id="rId24"/>
    <p:sldId id="401" r:id="rId25"/>
    <p:sldId id="402" r:id="rId26"/>
    <p:sldId id="403" r:id="rId27"/>
    <p:sldId id="404" r:id="rId28"/>
    <p:sldId id="40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57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362F"/>
    <a:srgbClr val="28CC28"/>
    <a:srgbClr val="5AB939"/>
    <a:srgbClr val="00FFFF"/>
    <a:srgbClr val="C78681"/>
    <a:srgbClr val="35B6E7"/>
    <a:srgbClr val="ECD7D5"/>
    <a:srgbClr val="C92626"/>
    <a:srgbClr val="CD857F"/>
    <a:srgbClr val="BE1A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75"/>
    <p:restoredTop sz="90386"/>
  </p:normalViewPr>
  <p:slideViewPr>
    <p:cSldViewPr snapToGrid="0" snapToObjects="1">
      <p:cViewPr>
        <p:scale>
          <a:sx n="153" d="100"/>
          <a:sy n="153" d="100"/>
        </p:scale>
        <p:origin x="1208" y="632"/>
      </p:cViewPr>
      <p:guideLst>
        <p:guide orient="horz" pos="2160"/>
        <p:guide pos="57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71" d="100"/>
          <a:sy n="171" d="100"/>
        </p:scale>
        <p:origin x="7088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6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D6CF495-517A-DB4A-851A-531FD6978A9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2236E0-E120-1E43-A670-31CA964BFA8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F8A182-79C5-774A-B806-6FE08AD945D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458C0C-430C-7D40-A74D-048293F73C2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F285F55-515A-D143-9F8D-5CF6D4031AD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75F550-B0C5-2C48-8A0E-CBB3E403107D}" type="datetimeFigureOut">
              <a:rPr lang="en-US" smtClean="0"/>
              <a:t>9/13/18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0730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A998AF-F1B1-6B4D-B681-2A4447443EF2}" type="datetimeFigureOut">
              <a:rPr lang="en-US" smtClean="0"/>
              <a:t>9/13/18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23A6A7-490A-FA4A-8683-4B5EC5BB1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574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A6A7-490A-FA4A-8683-4B5EC5BB149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0544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5987A-FBE5-4B94-A1A9-8D8DE92BD57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62217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5987A-FBE5-4B94-A1A9-8D8DE92BD57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94386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5987A-FBE5-4B94-A1A9-8D8DE92BD57A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1705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5987A-FBE5-4B94-A1A9-8D8DE92BD57A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86400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5987A-FBE5-4B94-A1A9-8D8DE92BD57A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8836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5987A-FBE5-4B94-A1A9-8D8DE92BD57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9104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5987A-FBE5-4B94-A1A9-8D8DE92BD57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1322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5987A-FBE5-4B94-A1A9-8D8DE92BD57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83128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A6A7-490A-FA4A-8683-4B5EC5BB14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1967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5987A-FBE5-4B94-A1A9-8D8DE92BD57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72225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5987A-FBE5-4B94-A1A9-8D8DE92BD57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363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5987A-FBE5-4B94-A1A9-8D8DE92BD57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8447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5987A-FBE5-4B94-A1A9-8D8DE92BD57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1141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7BFDB-0CD8-064B-9672-9E7030B0C9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12C4A3-05F1-4243-B9B4-004623D745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18E76-E301-494C-AEC7-0B3AE79E35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D0369F-4769-BB46-AB47-E74B5F74EBC4}" type="datetimeFigureOut">
              <a:rPr lang="en-US" smtClean="0"/>
              <a:t>9/13/18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344C3-C753-B548-9E23-F88D6D420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437EFD-CF05-E54F-B009-B8B1EFA7C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B55611-66CF-5343-A417-85A17B377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805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2A1B6-987B-0049-B141-BF5A9108A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D3CD01-2DB0-CE42-8BEB-1C0514FD3F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E5C5A-504A-A849-9433-FD6A59E737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D0369F-4769-BB46-AB47-E74B5F74EBC4}" type="datetimeFigureOut">
              <a:rPr lang="en-US" smtClean="0"/>
              <a:t>9/13/18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2AA85-2C20-F842-ADF9-3E7E6CD41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798366-1FD2-1F48-8325-E0910A024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B55611-66CF-5343-A417-85A17B377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28429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927F0-FED0-B64C-99A4-172233B27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69C6E0-E104-B44B-B1C4-B4BB01516B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885CE-1E8A-2548-89CE-FB1C68F0E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2CC4C-CC5B-484A-9535-44DDB73A9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C4A01-3C47-A542-B472-E5DD5B552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17695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1D2CE-AA64-3841-BA3D-69FF054AE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44FD9-95F4-E747-A189-9E70CA6DB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40371-6D07-554C-BC1B-ECE4347D0A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9BE69-B942-8848-8525-54CE4EC76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74949-BD7B-9D47-9736-B5F5B5BC8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59416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28939-9029-2A4C-B913-2360A0710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9C8411-803D-D041-B94B-B0D26B28D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43F962-4284-DD4E-9067-DA275CE17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DF50-11B9-DE40-BB29-3C855C1A8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C6E36-0ABD-2345-BA27-B4DF334B0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0623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89F1D-03BA-D84D-88A8-C2538EF18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5ACC2-39F4-2547-9A01-6E6F2B1920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0A6680-B1C1-F344-8EC9-DDF7995B5C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C3DF3D-CE13-0645-B5EE-48B824DEFE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6F1ED0-7D19-D64A-BC82-223E831A2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C638A8-6047-8D41-8BDF-527D04EAB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08718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4870E-A610-AF4F-B7AC-820241EA8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9ACF5E-8703-2043-BC5B-06CCEB6FF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DDFE4-4519-164E-A6FD-4CAB56F8B7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8C8D36-0A6F-B346-8C57-8811603167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EAD9B2-7022-204F-BBA9-B71F8D269B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99EB39-E79E-E540-8B2C-BB9B96E82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5778C0-13AD-E94D-AB2C-69096392D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92D0C3-699E-D444-877F-122D7C0C7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40552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F5FED-088E-6F4E-9815-ABBC36961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E1B9DC-2A7E-6A4C-9551-CF82850D9F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192709-C989-724E-9D42-5A17148B3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B22FF2-3296-0A4F-857E-088A3FE2D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76921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A7E761-90B3-CA4D-8F36-877A0A6A85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E70D96-541E-E54C-B9A1-77EC79542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89515B-A4E0-1545-B84B-9386478E6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4542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2FE8B-E9E3-3E48-9CA0-41DC12665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26FC4F-529B-6E49-8B73-BA72E5537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CCB695-3F38-FF46-80DF-A9BB6671C2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D25DC0-F7D7-4143-88B1-FCF1F4544C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D5E058-E530-5E44-922F-0A64F731D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6B9592-DB52-8F4A-83AE-C09171596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44626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3E1BC-AE7B-F642-9CA3-4434AED47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C96633-1365-8246-A6FC-70F667F5A4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BCA14-CDC3-D948-80C7-9EFA54D12C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614AD-52B3-AB4A-831B-D913D4FB30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EAD4DA-E660-B947-915D-BCEDC536A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F36E2C-DCDF-9A46-B2A6-9EE91D7A5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15829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AC5D3-3C84-754F-8AC5-5EC3CC6F4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B2427F-63CB-D846-9AA4-FA5F847129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362325-33FA-FA43-87CC-E691B4779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E0AB8-4423-E149-991F-B814770A2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197A73-BE4B-AD49-ADB4-5D4DB5EE5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940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7877A5-8540-F54E-9AE1-FFCC8C387D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E17F72-81D9-0749-AEA4-184AD7920B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1FFEB6-26E3-BE43-9963-4D9C8FC4C2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D0369F-4769-BB46-AB47-E74B5F74EBC4}" type="datetimeFigureOut">
              <a:rPr lang="en-US" smtClean="0"/>
              <a:t>9/13/18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B11FB2-1D1B-014E-96D7-38B0DD88D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FC1984-E3F7-B743-90AB-8278D6103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B55611-66CF-5343-A417-85A17B377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75607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AFC950-FDDA-E94A-BA30-04AC9BB141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C12F4D-161C-C343-ABB4-99217AE885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66688-0CE5-274E-A69E-1FB070B5A4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7E279-9296-4A43-9550-57804373F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C7876-49D0-7344-B0CE-2CD5D7F1C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2610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927F0-FED0-B64C-99A4-172233B27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69C6E0-E104-B44B-B1C4-B4BB01516B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885CE-1E8A-2548-89CE-FB1C68F0E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2CC4C-CC5B-484A-9535-44DDB73A9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C4A01-3C47-A542-B472-E5DD5B552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56219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1D2CE-AA64-3841-BA3D-69FF054AE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44FD9-95F4-E747-A189-9E70CA6DB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40371-6D07-554C-BC1B-ECE4347D0A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9BE69-B942-8848-8525-54CE4EC76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74949-BD7B-9D47-9736-B5F5B5BC8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05627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28939-9029-2A4C-B913-2360A0710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9C8411-803D-D041-B94B-B0D26B28D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43F962-4284-DD4E-9067-DA275CE17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DF50-11B9-DE40-BB29-3C855C1A8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C6E36-0ABD-2345-BA27-B4DF334B0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43600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89F1D-03BA-D84D-88A8-C2538EF18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5ACC2-39F4-2547-9A01-6E6F2B1920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0A6680-B1C1-F344-8EC9-DDF7995B5C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C3DF3D-CE13-0645-B5EE-48B824DEFE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6F1ED0-7D19-D64A-BC82-223E831A2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C638A8-6047-8D41-8BDF-527D04EAB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67466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4870E-A610-AF4F-B7AC-820241EA8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9ACF5E-8703-2043-BC5B-06CCEB6FF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DDFE4-4519-164E-A6FD-4CAB56F8B7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8C8D36-0A6F-B346-8C57-8811603167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EAD9B2-7022-204F-BBA9-B71F8D269B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99EB39-E79E-E540-8B2C-BB9B96E82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5778C0-13AD-E94D-AB2C-69096392D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92D0C3-699E-D444-877F-122D7C0C7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6276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F5FED-088E-6F4E-9815-ABBC36961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E1B9DC-2A7E-6A4C-9551-CF82850D9F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192709-C989-724E-9D42-5A17148B3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B22FF2-3296-0A4F-857E-088A3FE2D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25317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A7E761-90B3-CA4D-8F36-877A0A6A85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E70D96-541E-E54C-B9A1-77EC79542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89515B-A4E0-1545-B84B-9386478E6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99962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2FE8B-E9E3-3E48-9CA0-41DC12665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26FC4F-529B-6E49-8B73-BA72E5537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CCB695-3F38-FF46-80DF-A9BB6671C2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D25DC0-F7D7-4143-88B1-FCF1F4544C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D5E058-E530-5E44-922F-0A64F731D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6B9592-DB52-8F4A-83AE-C09171596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56374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3E1BC-AE7B-F642-9CA3-4434AED47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C96633-1365-8246-A6FC-70F667F5A4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BCA14-CDC3-D948-80C7-9EFA54D12C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614AD-52B3-AB4A-831B-D913D4FB30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EAD4DA-E660-B947-915D-BCEDC536A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F36E2C-DCDF-9A46-B2A6-9EE91D7A5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0383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EBC16-37F1-CF4C-811E-C8CCFA0CF4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894510-820E-A44D-8B2A-432D11B6E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DC0F00-F3EE-F84F-8094-F9D4067B82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B28D9-245D-784D-83EE-E96BA0319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41E85-10D5-7441-AE53-B66C658F1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18557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AC5D3-3C84-754F-8AC5-5EC3CC6F4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B2427F-63CB-D846-9AA4-FA5F847129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362325-33FA-FA43-87CC-E691B4779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E0AB8-4423-E149-991F-B814770A2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197A73-BE4B-AD49-ADB4-5D4DB5EE5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30055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AFC950-FDDA-E94A-BA30-04AC9BB141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C12F4D-161C-C343-ABB4-99217AE885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66688-0CE5-274E-A69E-1FB070B5A4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7E279-9296-4A43-9550-57804373F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C7876-49D0-7344-B0CE-2CD5D7F1C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27194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927F0-FED0-B64C-99A4-172233B27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69C6E0-E104-B44B-B1C4-B4BB01516B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885CE-1E8A-2548-89CE-FB1C68F0E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2CC4C-CC5B-484A-9535-44DDB73A9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C4A01-3C47-A542-B472-E5DD5B552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20953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1D2CE-AA64-3841-BA3D-69FF054AE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44FD9-95F4-E747-A189-9E70CA6DB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40371-6D07-554C-BC1B-ECE4347D0A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9BE69-B942-8848-8525-54CE4EC76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74949-BD7B-9D47-9736-B5F5B5BC8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86083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28939-9029-2A4C-B913-2360A0710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9C8411-803D-D041-B94B-B0D26B28D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43F962-4284-DD4E-9067-DA275CE17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DF50-11B9-DE40-BB29-3C855C1A8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C6E36-0ABD-2345-BA27-B4DF334B0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40167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89F1D-03BA-D84D-88A8-C2538EF18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5ACC2-39F4-2547-9A01-6E6F2B1920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0A6680-B1C1-F344-8EC9-DDF7995B5C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C3DF3D-CE13-0645-B5EE-48B824DEFE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6F1ED0-7D19-D64A-BC82-223E831A2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C638A8-6047-8D41-8BDF-527D04EAB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24748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4870E-A610-AF4F-B7AC-820241EA8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9ACF5E-8703-2043-BC5B-06CCEB6FF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DDFE4-4519-164E-A6FD-4CAB56F8B7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8C8D36-0A6F-B346-8C57-8811603167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EAD9B2-7022-204F-BBA9-B71F8D269B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99EB39-E79E-E540-8B2C-BB9B96E82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5778C0-13AD-E94D-AB2C-69096392D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92D0C3-699E-D444-877F-122D7C0C7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73379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F5FED-088E-6F4E-9815-ABBC36961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E1B9DC-2A7E-6A4C-9551-CF82850D9F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192709-C989-724E-9D42-5A17148B3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B22FF2-3296-0A4F-857E-088A3FE2D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75465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A7E761-90B3-CA4D-8F36-877A0A6A85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E70D96-541E-E54C-B9A1-77EC79542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89515B-A4E0-1545-B84B-9386478E6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7292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2FE8B-E9E3-3E48-9CA0-41DC12665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26FC4F-529B-6E49-8B73-BA72E5537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CCB695-3F38-FF46-80DF-A9BB6671C2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D25DC0-F7D7-4143-88B1-FCF1F4544C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D5E058-E530-5E44-922F-0A64F731D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6B9592-DB52-8F4A-83AE-C09171596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146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A16C2-3FE3-0B45-BC74-21B226F51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EA6B2-6EA4-AF4E-8DC9-14BBF50DB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44AAF3-6CB4-D74A-9425-C4BDC058F3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08ECD-EAB9-3440-8CA1-4085F193E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13E482-1FA3-574D-A819-541364838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0408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3E1BC-AE7B-F642-9CA3-4434AED47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C96633-1365-8246-A6FC-70F667F5A4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BCA14-CDC3-D948-80C7-9EFA54D12C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614AD-52B3-AB4A-831B-D913D4FB30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EAD4DA-E660-B947-915D-BCEDC536A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F36E2C-DCDF-9A46-B2A6-9EE91D7A5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77832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AC5D3-3C84-754F-8AC5-5EC3CC6F4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B2427F-63CB-D846-9AA4-FA5F847129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362325-33FA-FA43-87CC-E691B4779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E0AB8-4423-E149-991F-B814770A2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197A73-BE4B-AD49-ADB4-5D4DB5EE5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97506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AFC950-FDDA-E94A-BA30-04AC9BB141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C12F4D-161C-C343-ABB4-99217AE885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66688-0CE5-274E-A69E-1FB070B5A4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7E279-9296-4A43-9550-57804373F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C7876-49D0-7344-B0CE-2CD5D7F1C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58385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927F0-FED0-B64C-99A4-172233B27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69C6E0-E104-B44B-B1C4-B4BB01516B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885CE-1E8A-2548-89CE-FB1C68F0E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2CC4C-CC5B-484A-9535-44DDB73A9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C4A01-3C47-A542-B472-E5DD5B552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30251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1D2CE-AA64-3841-BA3D-69FF054AE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44FD9-95F4-E747-A189-9E70CA6DB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40371-6D07-554C-BC1B-ECE4347D0A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9BE69-B942-8848-8525-54CE4EC76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74949-BD7B-9D47-9736-B5F5B5BC8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03495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28939-9029-2A4C-B913-2360A0710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9C8411-803D-D041-B94B-B0D26B28D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43F962-4284-DD4E-9067-DA275CE17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DF50-11B9-DE40-BB29-3C855C1A8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C6E36-0ABD-2345-BA27-B4DF334B0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60078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89F1D-03BA-D84D-88A8-C2538EF18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5ACC2-39F4-2547-9A01-6E6F2B1920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0A6680-B1C1-F344-8EC9-DDF7995B5C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C3DF3D-CE13-0645-B5EE-48B824DEFE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6F1ED0-7D19-D64A-BC82-223E831A2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C638A8-6047-8D41-8BDF-527D04EAB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37253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4870E-A610-AF4F-B7AC-820241EA8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9ACF5E-8703-2043-BC5B-06CCEB6FF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DDFE4-4519-164E-A6FD-4CAB56F8B7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8C8D36-0A6F-B346-8C57-8811603167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EAD9B2-7022-204F-BBA9-B71F8D269B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99EB39-E79E-E540-8B2C-BB9B96E82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5778C0-13AD-E94D-AB2C-69096392D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92D0C3-699E-D444-877F-122D7C0C7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68124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F5FED-088E-6F4E-9815-ABBC36961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E1B9DC-2A7E-6A4C-9551-CF82850D9F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192709-C989-724E-9D42-5A17148B3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B22FF2-3296-0A4F-857E-088A3FE2D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8942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A7E761-90B3-CA4D-8F36-877A0A6A85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E70D96-541E-E54C-B9A1-77EC79542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89515B-A4E0-1545-B84B-9386478E6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632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02CA7-7CC1-5B47-9E8A-FD79150B0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09DF4-BE4C-1B41-ACDC-D16920D12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DAA82B-36A7-6640-9BF2-AFA203647A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1DADAF-4FD3-4147-B470-CB8311F9F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BF7DC5-7981-4848-B156-F9FFFD235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10472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2FE8B-E9E3-3E48-9CA0-41DC12665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26FC4F-529B-6E49-8B73-BA72E5537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CCB695-3F38-FF46-80DF-A9BB6671C2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D25DC0-F7D7-4143-88B1-FCF1F4544C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D5E058-E530-5E44-922F-0A64F731D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6B9592-DB52-8F4A-83AE-C09171596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19315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3E1BC-AE7B-F642-9CA3-4434AED47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C96633-1365-8246-A6FC-70F667F5A4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BCA14-CDC3-D948-80C7-9EFA54D12C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614AD-52B3-AB4A-831B-D913D4FB30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EAD4DA-E660-B947-915D-BCEDC536A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F36E2C-DCDF-9A46-B2A6-9EE91D7A5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0526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AC5D3-3C84-754F-8AC5-5EC3CC6F4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B2427F-63CB-D846-9AA4-FA5F847129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362325-33FA-FA43-87CC-E691B4779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E0AB8-4423-E149-991F-B814770A2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197A73-BE4B-AD49-ADB4-5D4DB5EE5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99888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AFC950-FDDA-E94A-BA30-04AC9BB141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C12F4D-161C-C343-ABB4-99217AE885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66688-0CE5-274E-A69E-1FB070B5A4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7E279-9296-4A43-9550-57804373F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C7876-49D0-7344-B0CE-2CD5D7F1C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58174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4724F-11A9-1644-8FE4-865D997FE6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945ED5-A8AD-4C4E-8CA9-20EB8EE443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6C8471-9396-6541-B405-C6B43CCD19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E8B182-2741-764D-BC52-BEBBF19BA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F7A7E2-9197-644A-918D-191B44E91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84887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4FADF-508B-F244-8281-B72C058BF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CCE4D1-FA84-944C-BCE4-FED4691CD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FD0680-A0A3-4E43-BB70-15CC75BD33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A6377D-7D1E-B04B-A315-B5F1DAEA0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E2ECA-1746-274B-A139-8242B20F6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61438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2168A-8643-9C42-BFD8-E2F40FE3C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AD066-06D0-6A45-907B-73F6D8C66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08F19-7B08-2943-9E2B-69AD8E14B9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6056FC-1721-B848-A801-14CD3F1F5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EA64C-537D-FA46-A918-60E6484F0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9419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24844-8D79-444D-9AD4-3E6BF7F13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44FCD6-4519-664F-A8C0-C5E0DE443C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0997B3-4EF1-5947-B2E4-5CBD645320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BDED67-277D-494C-893A-63AB4513E4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9/13/18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04D87B-F3C5-964B-B6D6-CC0C6803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F04994-350F-794D-9D2C-F7CF79773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73694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6ED82-26E5-9C4B-B6B9-C098FAB6D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C12130-2E59-894B-9680-963E55E36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7F4DB7-8268-FE49-A4DA-F89BA01D27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7C76F6-C96C-DF48-BEB3-C7F9146E84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12A6E0-1DCC-F64B-A0BE-8E64306871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3D32A0-0D85-B044-8165-5D970C2F0D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9/13/18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891D23-C3D8-844D-8DA6-B4E6A1997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A33D89-2500-604F-A508-6EA682FFB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84874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616E0-3FC4-544F-AB0F-7EEEB9CF9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AAB1C6-2FA0-CD46-AB3A-17992B0D96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9/13/18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23DC04-7A54-3848-B5B8-C27777401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03A263-BA38-DD47-9C47-B9EFD48A7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1710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6A7E4-315A-204B-A061-8D25B1CEB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EA9A4-E50B-E14F-8B1A-638B01B8C4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EDA464-543C-3446-887F-CB3E2B33FA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157074-4F95-B642-8AC4-4FCC63777C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7C664D-D81F-B240-A0FB-954AA5F80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27756C-1CBC-D441-B141-D0D641EE3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83432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D9D85E-A9CC-B146-AFBD-5FF435C7B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9/13/18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AF481-3933-474A-B14F-4B2950867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FC81FD-0AE8-BC49-A65C-C35B33ABE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85952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6A673-EFC2-0440-B1D1-01FB1999B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515BEB-E444-7647-ACA3-31DDC537E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D8BBAB-2FE6-4040-BD6F-D1C1E3714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57A34B-B8CE-C34F-8DD9-4A2716ED97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9/13/18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2EB068-52F8-964C-918B-013D5CB9B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D8CE97-2DFB-E041-9C0A-0764FF755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63484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8E642-BB48-EF4A-871C-B21EF485F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618930-9F4B-A94E-B21B-4B45D98FA2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F4EE60-9EB9-834B-93F6-ECA00AE3B9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859D9C-2492-C949-8243-2A05AEC3AB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9/13/18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D88E54-0E55-574D-B2D7-1ED26307E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E9BF9A-0EB3-1C4E-8DF3-06504135E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1487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2490A-A2A2-584C-9720-1214777C5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672ABD-E6B3-A047-9238-C47A46F843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F256E5-C0A5-F34C-AE8F-01790AA7C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7C02E2-B2BC-6F42-95F6-711F12E80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EC6252-27C1-534C-85F5-6B54E43C2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88617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2CD41F-40B0-D842-BB10-D873A9B13C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284E5C-818E-3142-ADA1-DE0F70B05C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0CB942-D209-4A46-B04F-27659052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24CFD-83CF-1949-BD14-630088FE5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57C166-628C-6244-B138-2FDC998BE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20960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4724F-11A9-1644-8FE4-865D997FE6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945ED5-A8AD-4C4E-8CA9-20EB8EE443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6C8471-9396-6541-B405-C6B43CCD19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E8B182-2741-764D-BC52-BEBBF19BA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F7A7E2-9197-644A-918D-191B44E91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39668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4FADF-508B-F244-8281-B72C058BF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CCE4D1-FA84-944C-BCE4-FED4691CD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FD0680-A0A3-4E43-BB70-15CC75BD33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A6377D-7D1E-B04B-A315-B5F1DAEA0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E2ECA-1746-274B-A139-8242B20F6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94623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2168A-8643-9C42-BFD8-E2F40FE3C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AD066-06D0-6A45-907B-73F6D8C66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08F19-7B08-2943-9E2B-69AD8E14B9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6056FC-1721-B848-A801-14CD3F1F5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EA64C-537D-FA46-A918-60E6484F0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89397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24844-8D79-444D-9AD4-3E6BF7F13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44FCD6-4519-664F-A8C0-C5E0DE443C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0997B3-4EF1-5947-B2E4-5CBD645320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BDED67-277D-494C-893A-63AB4513E4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9/13/18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04D87B-F3C5-964B-B6D6-CC0C6803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F04994-350F-794D-9D2C-F7CF79773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15011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6ED82-26E5-9C4B-B6B9-C098FAB6D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C12130-2E59-894B-9680-963E55E36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7F4DB7-8268-FE49-A4DA-F89BA01D27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7C76F6-C96C-DF48-BEB3-C7F9146E84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12A6E0-1DCC-F64B-A0BE-8E64306871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3D32A0-0D85-B044-8165-5D970C2F0D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9/13/18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891D23-C3D8-844D-8DA6-B4E6A1997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A33D89-2500-604F-A508-6EA682FFB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6600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0FBE5-1CA9-2549-9020-D2DDB9A84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93BA54-60E7-954C-8935-73765C144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5199CA-2BF5-894E-837D-E09AD83965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D4933C-5D5B-8B41-8F91-C5482137BB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90EFA7-C594-DE40-B355-6278C76CAB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F1B582-3371-434F-B141-BD9356EFDC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1FFF9E-9605-0F43-B76A-A0AEFDB0D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A7E595-ACAD-DB43-B0B4-835CE09BE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07993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616E0-3FC4-544F-AB0F-7EEEB9CF9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AAB1C6-2FA0-CD46-AB3A-17992B0D96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9/13/18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23DC04-7A54-3848-B5B8-C27777401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03A263-BA38-DD47-9C47-B9EFD48A7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81009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D9D85E-A9CC-B146-AFBD-5FF435C7B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9/13/18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AF481-3933-474A-B14F-4B2950867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FC81FD-0AE8-BC49-A65C-C35B33ABE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76774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6A673-EFC2-0440-B1D1-01FB1999B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515BEB-E444-7647-ACA3-31DDC537E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D8BBAB-2FE6-4040-BD6F-D1C1E3714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57A34B-B8CE-C34F-8DD9-4A2716ED97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9/13/18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2EB068-52F8-964C-918B-013D5CB9B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D8CE97-2DFB-E041-9C0A-0764FF755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84376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8E642-BB48-EF4A-871C-B21EF485F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618930-9F4B-A94E-B21B-4B45D98FA2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F4EE60-9EB9-834B-93F6-ECA00AE3B9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859D9C-2492-C949-8243-2A05AEC3AB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9/13/18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D88E54-0E55-574D-B2D7-1ED26307E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E9BF9A-0EB3-1C4E-8DF3-06504135E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3562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2490A-A2A2-584C-9720-1214777C5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672ABD-E6B3-A047-9238-C47A46F843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F256E5-C0A5-F34C-AE8F-01790AA7C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7C02E2-B2BC-6F42-95F6-711F12E80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EC6252-27C1-534C-85F5-6B54E43C2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38507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2CD41F-40B0-D842-BB10-D873A9B13C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284E5C-818E-3142-ADA1-DE0F70B05C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0CB942-D209-4A46-B04F-27659052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24CFD-83CF-1949-BD14-630088FE5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57C166-628C-6244-B138-2FDC998BE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9547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CEB23-F468-0E47-83C8-40F275B63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7F4E0D-2199-B94F-807E-BD84EB20CD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4531A2-FB38-6942-8551-461D9647E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8F5270-2E3B-204D-AEA5-DD68ECA76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937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387969-8453-6541-BF29-80611B82EC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6A21A1-3AF7-3D48-8F21-BB1CB9DCB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74457D-634A-6845-B299-E61DCAD88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8785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583FA-BC98-574A-87E2-34C134043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4F2168-69DF-A546-BC95-5CDDE42AE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CA7F6A-1ACD-1E4A-A12B-F9B1F5923A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ADBCDF-83D0-D446-91AA-EF933B476A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D43A45-2ED0-D54A-9299-0F7313E4E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719B61-45C7-964D-B286-732C2DFB9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30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D4660-2AFE-714D-8458-8ED804BD3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EA8766-9662-934C-8671-AC641BDB9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9E4D45-2752-3D46-A264-3656036442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D0369F-4769-BB46-AB47-E74B5F74EBC4}" type="datetimeFigureOut">
              <a:rPr lang="en-US" smtClean="0"/>
              <a:t>9/13/18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39B10-03FB-BF48-BEAE-8795BA0F4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E0AB7E-592E-A246-9411-D05688A93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B55611-66CF-5343-A417-85A17B377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5195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7BEB0-7E37-B745-8A99-EA19AC79A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329818-0E56-A148-A129-7228525012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2E5DB2-694E-FB4A-9BA2-63E97E3537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A83934-D06B-A349-80C4-820247C459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15B3D-D44A-B74F-87AB-08CCC1171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B64CE0-0855-BD4D-99C8-A99C81DE5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4819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4B50D-EF0F-A94E-9ABC-17CA6DB7A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BE94DF-3C4B-CD45-9B02-0585823776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2446E1-D53D-7644-8762-6A5305586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28604F-6A5E-CE4C-AFE8-4FFD2057F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BEDF91-33A9-E942-8D3A-694CEAE63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9479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99D7F3-E6E6-5C4A-958B-03D999F0FF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F0D636-63C1-614E-871C-125543D286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9DFF1-61BA-4C45-BF71-BDE8AA0AB1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E353F-DA46-5040-811C-943C9B6BA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82862-1E5D-C542-B433-348FF1B79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0668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EBC16-37F1-CF4C-811E-C8CCFA0CF4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894510-820E-A44D-8B2A-432D11B6E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DC0F00-F3EE-F84F-8094-F9D4067B82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B28D9-245D-784D-83EE-E96BA0319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41E85-10D5-7441-AE53-B66C658F1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8591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A16C2-3FE3-0B45-BC74-21B226F51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EA6B2-6EA4-AF4E-8DC9-14BBF50DB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44AAF3-6CB4-D74A-9425-C4BDC058F3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08ECD-EAB9-3440-8CA1-4085F193E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13E482-1FA3-574D-A819-541364838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1462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02CA7-7CC1-5B47-9E8A-FD79150B0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09DF4-BE4C-1B41-ACDC-D16920D12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DAA82B-36A7-6640-9BF2-AFA203647A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1DADAF-4FD3-4147-B470-CB8311F9F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BF7DC5-7981-4848-B156-F9FFFD235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3173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6A7E4-315A-204B-A061-8D25B1CEB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EA9A4-E50B-E14F-8B1A-638B01B8C4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EDA464-543C-3446-887F-CB3E2B33FA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157074-4F95-B642-8AC4-4FCC63777C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7C664D-D81F-B240-A0FB-954AA5F80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27756C-1CBC-D441-B141-D0D641EE3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6365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0FBE5-1CA9-2549-9020-D2DDB9A84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93BA54-60E7-954C-8935-73765C144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5199CA-2BF5-894E-837D-E09AD83965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D4933C-5D5B-8B41-8F91-C5482137BB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90EFA7-C594-DE40-B355-6278C76CAB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F1B582-3371-434F-B141-BD9356EFDC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1FFF9E-9605-0F43-B76A-A0AEFDB0D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A7E595-ACAD-DB43-B0B4-835CE09BE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453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CEB23-F468-0E47-83C8-40F275B63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7F4E0D-2199-B94F-807E-BD84EB20CD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4531A2-FB38-6942-8551-461D9647E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8F5270-2E3B-204D-AEA5-DD68ECA76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5221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387969-8453-6541-BF29-80611B82EC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6A21A1-3AF7-3D48-8F21-BB1CB9DCB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74457D-634A-6845-B299-E61DCAD88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613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378C0-D223-5A45-8DEC-72F6F7EBA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39E6BB-C73D-474D-8FE2-8799BAD4F5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D3F62D-86D6-1443-8E3D-6767EE2D0B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D0369F-4769-BB46-AB47-E74B5F74EBC4}" type="datetimeFigureOut">
              <a:rPr lang="en-US" smtClean="0"/>
              <a:t>9/13/18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FFF18D-DFE0-3746-A56E-827798218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11E83-F346-2347-848B-0DEB3E14E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B55611-66CF-5343-A417-85A17B377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3328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583FA-BC98-574A-87E2-34C134043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4F2168-69DF-A546-BC95-5CDDE42AE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CA7F6A-1ACD-1E4A-A12B-F9B1F5923A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ADBCDF-83D0-D446-91AA-EF933B476A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D43A45-2ED0-D54A-9299-0F7313E4E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719B61-45C7-964D-B286-732C2DFB9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64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7BEB0-7E37-B745-8A99-EA19AC79A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329818-0E56-A148-A129-7228525012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2E5DB2-694E-FB4A-9BA2-63E97E3537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A83934-D06B-A349-80C4-820247C459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15B3D-D44A-B74F-87AB-08CCC1171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B64CE0-0855-BD4D-99C8-A99C81DE5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3684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4B50D-EF0F-A94E-9ABC-17CA6DB7A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BE94DF-3C4B-CD45-9B02-0585823776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2446E1-D53D-7644-8762-6A5305586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28604F-6A5E-CE4C-AFE8-4FFD2057F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BEDF91-33A9-E942-8D3A-694CEAE63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2572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99D7F3-E6E6-5C4A-958B-03D999F0FF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F0D636-63C1-614E-871C-125543D286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9DFF1-61BA-4C45-BF71-BDE8AA0AB1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E353F-DA46-5040-811C-943C9B6BA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82862-1E5D-C542-B433-348FF1B79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1326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EBC16-37F1-CF4C-811E-C8CCFA0CF4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894510-820E-A44D-8B2A-432D11B6E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DC0F00-F3EE-F84F-8094-F9D4067B82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B28D9-245D-784D-83EE-E96BA0319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41E85-10D5-7441-AE53-B66C658F1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224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A16C2-3FE3-0B45-BC74-21B226F51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EA6B2-6EA4-AF4E-8DC9-14BBF50DB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44AAF3-6CB4-D74A-9425-C4BDC058F3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08ECD-EAB9-3440-8CA1-4085F193E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13E482-1FA3-574D-A819-541364838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0854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02CA7-7CC1-5B47-9E8A-FD79150B0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09DF4-BE4C-1B41-ACDC-D16920D12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DAA82B-36A7-6640-9BF2-AFA203647A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1DADAF-4FD3-4147-B470-CB8311F9F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BF7DC5-7981-4848-B156-F9FFFD235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5830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6A7E4-315A-204B-A061-8D25B1CEB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EA9A4-E50B-E14F-8B1A-638B01B8C4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EDA464-543C-3446-887F-CB3E2B33FA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157074-4F95-B642-8AC4-4FCC63777C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7C664D-D81F-B240-A0FB-954AA5F80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27756C-1CBC-D441-B141-D0D641EE3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4445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0FBE5-1CA9-2549-9020-D2DDB9A84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93BA54-60E7-954C-8935-73765C144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5199CA-2BF5-894E-837D-E09AD83965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D4933C-5D5B-8B41-8F91-C5482137BB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90EFA7-C594-DE40-B355-6278C76CAB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F1B582-3371-434F-B141-BD9356EFDC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1FFF9E-9605-0F43-B76A-A0AEFDB0D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A7E595-ACAD-DB43-B0B4-835CE09BE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8297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CEB23-F468-0E47-83C8-40F275B63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7F4E0D-2199-B94F-807E-BD84EB20CD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4531A2-FB38-6942-8551-461D9647E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8F5270-2E3B-204D-AEA5-DD68ECA76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953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A762E-E3C6-6F46-8066-286627DFB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FECC63-A1FE-4E47-B09D-4A5AC797F1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DBFD8D-4AA0-D340-AD6F-7D28FBB2B1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D4E3C8-AFC1-A144-ABE7-5ADCEB8372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D0369F-4769-BB46-AB47-E74B5F74EBC4}" type="datetimeFigureOut">
              <a:rPr lang="en-US" smtClean="0"/>
              <a:t>9/13/18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D474B4-835F-5240-9225-B3160C292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9717B8-4A1A-9343-B4DA-63840032E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B55611-66CF-5343-A417-85A17B377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6032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387969-8453-6541-BF29-80611B82EC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6A21A1-3AF7-3D48-8F21-BB1CB9DCB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74457D-634A-6845-B299-E61DCAD88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5723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583FA-BC98-574A-87E2-34C134043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4F2168-69DF-A546-BC95-5CDDE42AE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CA7F6A-1ACD-1E4A-A12B-F9B1F5923A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ADBCDF-83D0-D446-91AA-EF933B476A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D43A45-2ED0-D54A-9299-0F7313E4E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719B61-45C7-964D-B286-732C2DFB9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9055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7BEB0-7E37-B745-8A99-EA19AC79A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329818-0E56-A148-A129-7228525012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2E5DB2-694E-FB4A-9BA2-63E97E3537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A83934-D06B-A349-80C4-820247C459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15B3D-D44A-B74F-87AB-08CCC1171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B64CE0-0855-BD4D-99C8-A99C81DE5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9054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4B50D-EF0F-A94E-9ABC-17CA6DB7A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BE94DF-3C4B-CD45-9B02-0585823776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2446E1-D53D-7644-8762-6A5305586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28604F-6A5E-CE4C-AFE8-4FFD2057F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BEDF91-33A9-E942-8D3A-694CEAE63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9113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99D7F3-E6E6-5C4A-958B-03D999F0FF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F0D636-63C1-614E-871C-125543D286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9DFF1-61BA-4C45-BF71-BDE8AA0AB1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E353F-DA46-5040-811C-943C9B6BA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82862-1E5D-C542-B433-348FF1B79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6570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EBC16-37F1-CF4C-811E-C8CCFA0CF4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894510-820E-A44D-8B2A-432D11B6E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DC0F00-F3EE-F84F-8094-F9D4067B82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B28D9-245D-784D-83EE-E96BA0319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41E85-10D5-7441-AE53-B66C658F1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5110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A16C2-3FE3-0B45-BC74-21B226F51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EA6B2-6EA4-AF4E-8DC9-14BBF50DB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44AAF3-6CB4-D74A-9425-C4BDC058F3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08ECD-EAB9-3440-8CA1-4085F193E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13E482-1FA3-574D-A819-541364838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6490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02CA7-7CC1-5B47-9E8A-FD79150B0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09DF4-BE4C-1B41-ACDC-D16920D12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DAA82B-36A7-6640-9BF2-AFA203647A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1DADAF-4FD3-4147-B470-CB8311F9F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BF7DC5-7981-4848-B156-F9FFFD235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598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6A7E4-315A-204B-A061-8D25B1CEB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EA9A4-E50B-E14F-8B1A-638B01B8C4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EDA464-543C-3446-887F-CB3E2B33FA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157074-4F95-B642-8AC4-4FCC63777C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7C664D-D81F-B240-A0FB-954AA5F80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27756C-1CBC-D441-B141-D0D641EE3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2133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0FBE5-1CA9-2549-9020-D2DDB9A84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93BA54-60E7-954C-8935-73765C144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5199CA-2BF5-894E-837D-E09AD83965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D4933C-5D5B-8B41-8F91-C5482137BB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90EFA7-C594-DE40-B355-6278C76CAB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F1B582-3371-434F-B141-BD9356EFDC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1FFF9E-9605-0F43-B76A-A0AEFDB0D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A7E595-ACAD-DB43-B0B4-835CE09BE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466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3BA96-EEA0-F84C-803B-A5017054A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A0EEA3-5399-5241-8431-A451A81E5C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6EDECA-CDA2-6440-9F43-881B2C7474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0AEE42-2119-CD4D-8CE2-250EFB7CF1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48F738-EF42-E549-A30C-3CE5D9A006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057F6C-B70D-8E4D-AA0E-862B97BE44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D0369F-4769-BB46-AB47-E74B5F74EBC4}" type="datetimeFigureOut">
              <a:rPr lang="en-US" smtClean="0"/>
              <a:t>9/13/18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E2A071-E422-E548-8E11-F49AB4B75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A4F317-94A6-6B44-A89B-5C87BDD11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B55611-66CF-5343-A417-85A17B377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0029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CEB23-F468-0E47-83C8-40F275B63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7F4E0D-2199-B94F-807E-BD84EB20CD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4531A2-FB38-6942-8551-461D9647E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8F5270-2E3B-204D-AEA5-DD68ECA76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9398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387969-8453-6541-BF29-80611B82EC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6A21A1-3AF7-3D48-8F21-BB1CB9DCB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74457D-634A-6845-B299-E61DCAD88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7471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583FA-BC98-574A-87E2-34C134043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4F2168-69DF-A546-BC95-5CDDE42AE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CA7F6A-1ACD-1E4A-A12B-F9B1F5923A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ADBCDF-83D0-D446-91AA-EF933B476A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D43A45-2ED0-D54A-9299-0F7313E4E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719B61-45C7-964D-B286-732C2DFB9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3236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7BEB0-7E37-B745-8A99-EA19AC79A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329818-0E56-A148-A129-7228525012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2E5DB2-694E-FB4A-9BA2-63E97E3537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A83934-D06B-A349-80C4-820247C459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15B3D-D44A-B74F-87AB-08CCC1171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B64CE0-0855-BD4D-99C8-A99C81DE5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4482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4B50D-EF0F-A94E-9ABC-17CA6DB7A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BE94DF-3C4B-CD45-9B02-0585823776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2446E1-D53D-7644-8762-6A5305586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28604F-6A5E-CE4C-AFE8-4FFD2057F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BEDF91-33A9-E942-8D3A-694CEAE63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9091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99D7F3-E6E6-5C4A-958B-03D999F0FF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F0D636-63C1-614E-871C-125543D286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9DFF1-61BA-4C45-BF71-BDE8AA0AB1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E353F-DA46-5040-811C-943C9B6BA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82862-1E5D-C542-B433-348FF1B79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0591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EBC16-37F1-CF4C-811E-C8CCFA0CF4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894510-820E-A44D-8B2A-432D11B6E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DC0F00-F3EE-F84F-8094-F9D4067B82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B28D9-245D-784D-83EE-E96BA0319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41E85-10D5-7441-AE53-B66C658F1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4725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A16C2-3FE3-0B45-BC74-21B226F51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EA6B2-6EA4-AF4E-8DC9-14BBF50DB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44AAF3-6CB4-D74A-9425-C4BDC058F3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08ECD-EAB9-3440-8CA1-4085F193E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13E482-1FA3-574D-A819-541364838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9383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02CA7-7CC1-5B47-9E8A-FD79150B0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09DF4-BE4C-1B41-ACDC-D16920D12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DAA82B-36A7-6640-9BF2-AFA203647A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1DADAF-4FD3-4147-B470-CB8311F9F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BF7DC5-7981-4848-B156-F9FFFD235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5671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6A7E4-315A-204B-A061-8D25B1CEB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EA9A4-E50B-E14F-8B1A-638B01B8C4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EDA464-543C-3446-887F-CB3E2B33FA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157074-4F95-B642-8AC4-4FCC63777C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7C664D-D81F-B240-A0FB-954AA5F80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27756C-1CBC-D441-B141-D0D641EE3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510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81BA6-9B27-8D48-B7CD-425ABF2F9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04C25A-6350-C541-A01B-117D10D332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D0369F-4769-BB46-AB47-E74B5F74EBC4}" type="datetimeFigureOut">
              <a:rPr lang="en-US" smtClean="0"/>
              <a:t>9/13/18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DF05B4-8AF7-7B47-920A-3C7729551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E42C29-0507-2A40-B057-A4A8BF09C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B55611-66CF-5343-A417-85A17B377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8653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0FBE5-1CA9-2549-9020-D2DDB9A84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93BA54-60E7-954C-8935-73765C144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5199CA-2BF5-894E-837D-E09AD83965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D4933C-5D5B-8B41-8F91-C5482137BB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90EFA7-C594-DE40-B355-6278C76CAB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F1B582-3371-434F-B141-BD9356EFDC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1FFF9E-9605-0F43-B76A-A0AEFDB0D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A7E595-ACAD-DB43-B0B4-835CE09BE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3938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CEB23-F468-0E47-83C8-40F275B63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7F4E0D-2199-B94F-807E-BD84EB20CD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4531A2-FB38-6942-8551-461D9647E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8F5270-2E3B-204D-AEA5-DD68ECA76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1570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387969-8453-6541-BF29-80611B82EC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6A21A1-3AF7-3D48-8F21-BB1CB9DCB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74457D-634A-6845-B299-E61DCAD88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0079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583FA-BC98-574A-87E2-34C134043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4F2168-69DF-A546-BC95-5CDDE42AE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CA7F6A-1ACD-1E4A-A12B-F9B1F5923A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ADBCDF-83D0-D446-91AA-EF933B476A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D43A45-2ED0-D54A-9299-0F7313E4E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719B61-45C7-964D-B286-732C2DFB9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2618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7BEB0-7E37-B745-8A99-EA19AC79A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329818-0E56-A148-A129-7228525012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2E5DB2-694E-FB4A-9BA2-63E97E3537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A83934-D06B-A349-80C4-820247C459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15B3D-D44A-B74F-87AB-08CCC1171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B64CE0-0855-BD4D-99C8-A99C81DE5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02169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4B50D-EF0F-A94E-9ABC-17CA6DB7A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BE94DF-3C4B-CD45-9B02-0585823776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2446E1-D53D-7644-8762-6A5305586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28604F-6A5E-CE4C-AFE8-4FFD2057F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BEDF91-33A9-E942-8D3A-694CEAE63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0469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99D7F3-E6E6-5C4A-958B-03D999F0FF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F0D636-63C1-614E-871C-125543D286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9DFF1-61BA-4C45-BF71-BDE8AA0AB1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E353F-DA46-5040-811C-943C9B6BA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82862-1E5D-C542-B433-348FF1B79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4723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2337C-089B-AA4A-8F2B-4A7964D8CB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25BAA2-98CA-274D-B30C-269BF66B94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C94009-D101-2F4F-A6C9-28EBC6BBD3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571B8-4DCE-D04A-88B8-70D902A6B7E9}" type="datetimeFigureOut">
              <a:rPr lang="en-US" smtClean="0"/>
              <a:t>9/13/18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4668C9-7F79-094B-95FD-B7D294F92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DF4997-666B-0041-8DB6-093926745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3F71B-3940-2C4B-AAC3-A6ED9D491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6909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6DDA0-2C2A-1A49-82E9-C7F1F295D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14D2D-4B98-0144-97AF-F794DC0B7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48D608-CD5C-5D43-BFFB-3B67DDC720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571B8-4DCE-D04A-88B8-70D902A6B7E9}" type="datetimeFigureOut">
              <a:rPr lang="en-US" smtClean="0"/>
              <a:t>9/13/18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D8B77E-3E58-9644-9F2A-F5CADEFD9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5F3CE1-71F3-0E4E-8CE6-FAA668713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3F71B-3940-2C4B-AAC3-A6ED9D491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70182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3FE93-7EDE-724D-BF2D-D7993ADED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453A29-1DCF-6D49-8A49-629DD7AF90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1272AC-D8CD-414C-A7D5-99EEA9C45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571B8-4DCE-D04A-88B8-70D902A6B7E9}" type="datetimeFigureOut">
              <a:rPr lang="en-US" smtClean="0"/>
              <a:t>9/13/18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136843-BA41-1F47-8C37-AD41EC499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25D5F-38F9-0A45-B409-96FE1DD8D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3F71B-3940-2C4B-AAC3-A6ED9D491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808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B281CE-452D-EA4C-B05A-C86DD8068A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D0369F-4769-BB46-AB47-E74B5F74EBC4}" type="datetimeFigureOut">
              <a:rPr lang="en-US" smtClean="0"/>
              <a:t>9/13/18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BF05F8-030C-E948-8E5C-BC9AD2C91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C7D98E-E019-1041-9747-4DC514AF8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B55611-66CF-5343-A417-85A17B377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06293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0AC3F-3055-8D41-A201-97A248757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C33D67-247E-E14A-B4E3-BFBC403466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294968-7DE3-3548-81D9-9EAF606E1F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D0A7A5-4981-3048-A2DA-B368C6079B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571B8-4DCE-D04A-88B8-70D902A6B7E9}" type="datetimeFigureOut">
              <a:rPr lang="en-US" smtClean="0"/>
              <a:t>9/13/18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8E2A1F-7875-5C4D-A638-A826A6322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546B34-7998-A747-B1B2-9B49356C2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3F71B-3940-2C4B-AAC3-A6ED9D491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5786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8B4B0-5112-FF4C-BA34-498C6AD09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9EA86D-C439-D04A-B9A3-FBC7772C1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7E9444-FCE3-B540-B1D2-B7DD857E33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514EF9-E57A-794A-A3B3-261C235EBA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D325F5-172B-1844-B319-D4E9C48CBF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84038D-8636-F94A-BAEB-C2D5400872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571B8-4DCE-D04A-88B8-70D902A6B7E9}" type="datetimeFigureOut">
              <a:rPr lang="en-US" smtClean="0"/>
              <a:t>9/13/18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5B3AC8-5D90-DD46-A86C-661F79499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EAFED7-075D-6347-9927-A2538700E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3F71B-3940-2C4B-AAC3-A6ED9D491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63805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7E7B9-73C9-194E-9716-223DF50C7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5ADCEB-D55B-744F-9634-2CC3B85194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571B8-4DCE-D04A-88B8-70D902A6B7E9}" type="datetimeFigureOut">
              <a:rPr lang="en-US" smtClean="0"/>
              <a:t>9/13/18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72065C-B575-344F-B7E3-8190EAF2D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10BF58-C427-0D43-AF89-64A9FEAB4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3F71B-3940-2C4B-AAC3-A6ED9D491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6499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6AE105-43E9-AF44-AF80-98CF479498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571B8-4DCE-D04A-88B8-70D902A6B7E9}" type="datetimeFigureOut">
              <a:rPr lang="en-US" smtClean="0"/>
              <a:t>9/13/18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E0C4AA-74D2-FD40-B144-A9279D5FE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01AAC4-D0EA-0945-A09D-F1F7FE5DE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3F71B-3940-2C4B-AAC3-A6ED9D491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48964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44844-D280-7747-872A-F74D0EB1D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7EBA31-9316-B543-AA64-1C9E288F70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8F1499-3214-9045-827F-E83B7D539C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71A8C5-7B9A-954D-A5D4-EEC1D4048E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571B8-4DCE-D04A-88B8-70D902A6B7E9}" type="datetimeFigureOut">
              <a:rPr lang="en-US" smtClean="0"/>
              <a:t>9/13/18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AFDB93-247B-604A-92F9-8B4848B3D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48F1FF-F9F6-7D4D-B5AA-B613B4135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3F71B-3940-2C4B-AAC3-A6ED9D491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11278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FEF41-39B4-4642-8A43-B2F34D8DD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7381A4-D5C9-714E-9A90-0380DB3783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5BA61D-5C8D-0640-BC0B-67B80ADE5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748577-A8D5-4440-B555-1A2E6FABE0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571B8-4DCE-D04A-88B8-70D902A6B7E9}" type="datetimeFigureOut">
              <a:rPr lang="en-US" smtClean="0"/>
              <a:t>9/13/18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1D3EC2-F465-5143-8628-F2538E97F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1CFE9D-CBC8-1443-BC44-B28A43E28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3F71B-3940-2C4B-AAC3-A6ED9D491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08716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A90ED-C5FD-3C4B-8D90-46D8EB1A9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EB2244-1603-C94C-B10F-6A6E6EDFD1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98F65E-86D9-D74A-9027-FBA166C431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571B8-4DCE-D04A-88B8-70D902A6B7E9}" type="datetimeFigureOut">
              <a:rPr lang="en-US" smtClean="0"/>
              <a:t>9/13/18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58BCB8-616B-AC45-A68E-6235A1135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E86A4F-15AD-8D44-85FC-ACE5C4A35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3F71B-3940-2C4B-AAC3-A6ED9D491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82518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375BF3-450F-D24F-BEF0-B20A140B50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D6CD68-917F-4741-8EFE-0DB977D27D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BFFB7D-81B3-5F41-B763-C94FC6F59A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571B8-4DCE-D04A-88B8-70D902A6B7E9}" type="datetimeFigureOut">
              <a:rPr lang="en-US" smtClean="0"/>
              <a:t>9/13/18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9EE9A3-B842-A144-B2E4-9344D98EE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95D1A-A5F6-044E-B806-309A2F2D2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3F71B-3940-2C4B-AAC3-A6ED9D491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0595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927F0-FED0-B64C-99A4-172233B27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69C6E0-E104-B44B-B1C4-B4BB01516B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885CE-1E8A-2548-89CE-FB1C68F0E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2CC4C-CC5B-484A-9535-44DDB73A9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C4A01-3C47-A542-B472-E5DD5B552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13398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1D2CE-AA64-3841-BA3D-69FF054AE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44FD9-95F4-E747-A189-9E70CA6DB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40371-6D07-554C-BC1B-ECE4347D0A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9BE69-B942-8848-8525-54CE4EC76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74949-BD7B-9D47-9736-B5F5B5BC8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74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D7DF9-1A75-594F-85D8-4DA7A39A2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5C142-721A-2547-B4B8-3FDA3957A0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9A55B7-F274-5743-89FA-A432CDFFAD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19A4AE-62A9-D24C-810B-B73D5D29C7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D0369F-4769-BB46-AB47-E74B5F74EBC4}" type="datetimeFigureOut">
              <a:rPr lang="en-US" smtClean="0"/>
              <a:t>9/13/18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E4BCE5-45E7-6C48-9CD1-777A60B3C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FABF74-2277-D147-A5AE-3E43C4FA3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B55611-66CF-5343-A417-85A17B377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799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28939-9029-2A4C-B913-2360A0710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9C8411-803D-D041-B94B-B0D26B28D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43F962-4284-DD4E-9067-DA275CE17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DF50-11B9-DE40-BB29-3C855C1A8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C6E36-0ABD-2345-BA27-B4DF334B0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8421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89F1D-03BA-D84D-88A8-C2538EF18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5ACC2-39F4-2547-9A01-6E6F2B1920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0A6680-B1C1-F344-8EC9-DDF7995B5C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C3DF3D-CE13-0645-B5EE-48B824DEFE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6F1ED0-7D19-D64A-BC82-223E831A2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C638A8-6047-8D41-8BDF-527D04EAB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42443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4870E-A610-AF4F-B7AC-820241EA8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9ACF5E-8703-2043-BC5B-06CCEB6FF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DDFE4-4519-164E-A6FD-4CAB56F8B7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8C8D36-0A6F-B346-8C57-8811603167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EAD9B2-7022-204F-BBA9-B71F8D269B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99EB39-E79E-E540-8B2C-BB9B96E82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5778C0-13AD-E94D-AB2C-69096392D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92D0C3-699E-D444-877F-122D7C0C7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38127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F5FED-088E-6F4E-9815-ABBC36961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E1B9DC-2A7E-6A4C-9551-CF82850D9F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192709-C989-724E-9D42-5A17148B3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B22FF2-3296-0A4F-857E-088A3FE2D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47889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A7E761-90B3-CA4D-8F36-877A0A6A85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E70D96-541E-E54C-B9A1-77EC79542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89515B-A4E0-1545-B84B-9386478E6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74062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2FE8B-E9E3-3E48-9CA0-41DC12665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26FC4F-529B-6E49-8B73-BA72E5537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CCB695-3F38-FF46-80DF-A9BB6671C2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D25DC0-F7D7-4143-88B1-FCF1F4544C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D5E058-E530-5E44-922F-0A64F731D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6B9592-DB52-8F4A-83AE-C09171596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34986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3E1BC-AE7B-F642-9CA3-4434AED47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C96633-1365-8246-A6FC-70F667F5A4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BCA14-CDC3-D948-80C7-9EFA54D12C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614AD-52B3-AB4A-831B-D913D4FB30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EAD4DA-E660-B947-915D-BCEDC536A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F36E2C-DCDF-9A46-B2A6-9EE91D7A5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55615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AC5D3-3C84-754F-8AC5-5EC3CC6F4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B2427F-63CB-D846-9AA4-FA5F847129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362325-33FA-FA43-87CC-E691B4779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E0AB8-4423-E149-991F-B814770A2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197A73-BE4B-AD49-ADB4-5D4DB5EE5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18958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AFC950-FDDA-E94A-BA30-04AC9BB141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C12F4D-161C-C343-ABB4-99217AE885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66688-0CE5-274E-A69E-1FB070B5A4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7E279-9296-4A43-9550-57804373F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C7876-49D0-7344-B0CE-2CD5D7F1C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03864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927F0-FED0-B64C-99A4-172233B27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69C6E0-E104-B44B-B1C4-B4BB01516B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885CE-1E8A-2548-89CE-FB1C68F0E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2CC4C-CC5B-484A-9535-44DDB73A9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C4A01-3C47-A542-B472-E5DD5B552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602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3E5F5-A8E6-7240-AE9C-42C8E7C8D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BD26CC-D551-B14A-8A26-A8B62B11B1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D46FCF-123C-A146-B441-016767D678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5B13A5-4020-5547-9017-D64724D16D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D0369F-4769-BB46-AB47-E74B5F74EBC4}" type="datetimeFigureOut">
              <a:rPr lang="en-US" smtClean="0"/>
              <a:t>9/13/18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84E43-EACE-EC44-AA6D-D9E83BB42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F995FE-93B5-294B-8D4F-06474EC48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B55611-66CF-5343-A417-85A17B377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0877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1D2CE-AA64-3841-BA3D-69FF054AE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44FD9-95F4-E747-A189-9E70CA6DB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40371-6D07-554C-BC1B-ECE4347D0A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9BE69-B942-8848-8525-54CE4EC76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74949-BD7B-9D47-9736-B5F5B5BC8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40645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28939-9029-2A4C-B913-2360A0710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9C8411-803D-D041-B94B-B0D26B28D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43F962-4284-DD4E-9067-DA275CE17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DF50-11B9-DE40-BB29-3C855C1A8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C6E36-0ABD-2345-BA27-B4DF334B0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78810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89F1D-03BA-D84D-88A8-C2538EF18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5ACC2-39F4-2547-9A01-6E6F2B1920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0A6680-B1C1-F344-8EC9-DDF7995B5C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C3DF3D-CE13-0645-B5EE-48B824DEFE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6F1ED0-7D19-D64A-BC82-223E831A2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C638A8-6047-8D41-8BDF-527D04EAB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3891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4870E-A610-AF4F-B7AC-820241EA8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9ACF5E-8703-2043-BC5B-06CCEB6FF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DDFE4-4519-164E-A6FD-4CAB56F8B7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8C8D36-0A6F-B346-8C57-8811603167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EAD9B2-7022-204F-BBA9-B71F8D269B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99EB39-E79E-E540-8B2C-BB9B96E82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5778C0-13AD-E94D-AB2C-69096392D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92D0C3-699E-D444-877F-122D7C0C7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79666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F5FED-088E-6F4E-9815-ABBC36961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E1B9DC-2A7E-6A4C-9551-CF82850D9F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192709-C989-724E-9D42-5A17148B3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B22FF2-3296-0A4F-857E-088A3FE2D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35805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A7E761-90B3-CA4D-8F36-877A0A6A85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E70D96-541E-E54C-B9A1-77EC79542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89515B-A4E0-1545-B84B-9386478E6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50200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2FE8B-E9E3-3E48-9CA0-41DC12665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26FC4F-529B-6E49-8B73-BA72E5537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CCB695-3F38-FF46-80DF-A9BB6671C2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D25DC0-F7D7-4143-88B1-FCF1F4544C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D5E058-E530-5E44-922F-0A64F731D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6B9592-DB52-8F4A-83AE-C09171596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27397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3E1BC-AE7B-F642-9CA3-4434AED47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C96633-1365-8246-A6FC-70F667F5A4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BCA14-CDC3-D948-80C7-9EFA54D12C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614AD-52B3-AB4A-831B-D913D4FB30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EAD4DA-E660-B947-915D-BCEDC536A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F36E2C-DCDF-9A46-B2A6-9EE91D7A5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77864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AC5D3-3C84-754F-8AC5-5EC3CC6F4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B2427F-63CB-D846-9AA4-FA5F847129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362325-33FA-FA43-87CC-E691B4779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E0AB8-4423-E149-991F-B814770A2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197A73-BE4B-AD49-ADB4-5D4DB5EE5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67286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AFC950-FDDA-E94A-BA30-04AC9BB141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C12F4D-161C-C343-ABB4-99217AE885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66688-0CE5-274E-A69E-1FB070B5A4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7E279-9296-4A43-9550-57804373F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C7876-49D0-7344-B0CE-2CD5D7F1C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27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image" Target="../media/image4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image" Target="../media/image5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image" Target="../media/image6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image" Target="../media/image7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riangle 7">
            <a:extLst>
              <a:ext uri="{FF2B5EF4-FFF2-40B4-BE49-F238E27FC236}">
                <a16:creationId xmlns:a16="http://schemas.microsoft.com/office/drawing/2014/main" id="{C6C9E5B7-C62B-A349-9B92-337FB8066E0B}"/>
              </a:ext>
            </a:extLst>
          </p:cNvPr>
          <p:cNvSpPr/>
          <p:nvPr/>
        </p:nvSpPr>
        <p:spPr>
          <a:xfrm>
            <a:off x="825500" y="-21854"/>
            <a:ext cx="11366500" cy="6879855"/>
          </a:xfrm>
          <a:prstGeom prst="triangle">
            <a:avLst>
              <a:gd name="adj" fmla="val 100000"/>
            </a:avLst>
          </a:prstGeom>
          <a:solidFill>
            <a:srgbClr val="0CB6E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553ED77E-7E52-5E4C-A77D-AB6421030DB7}"/>
              </a:ext>
            </a:extLst>
          </p:cNvPr>
          <p:cNvSpPr/>
          <p:nvPr/>
        </p:nvSpPr>
        <p:spPr>
          <a:xfrm>
            <a:off x="2448664" y="960603"/>
            <a:ext cx="9743336" cy="5897397"/>
          </a:xfrm>
          <a:prstGeom prst="triangle">
            <a:avLst>
              <a:gd name="adj" fmla="val 100000"/>
            </a:avLst>
          </a:prstGeom>
          <a:solidFill>
            <a:srgbClr val="0CB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40CC91ED-8CB7-DF47-87E6-88DA86DD2E7B}"/>
              </a:ext>
            </a:extLst>
          </p:cNvPr>
          <p:cNvSpPr/>
          <p:nvPr userDrawn="1"/>
        </p:nvSpPr>
        <p:spPr>
          <a:xfrm rot="10800000">
            <a:off x="-3980" y="0"/>
            <a:ext cx="2601793" cy="1574800"/>
          </a:xfrm>
          <a:prstGeom prst="triangle">
            <a:avLst>
              <a:gd name="adj" fmla="val 100000"/>
            </a:avLst>
          </a:prstGeom>
          <a:solidFill>
            <a:srgbClr val="0CB6E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5C63A649-2E2B-E949-9E0A-66C44F0FF3B0}"/>
              </a:ext>
            </a:extLst>
          </p:cNvPr>
          <p:cNvSpPr/>
          <p:nvPr userDrawn="1"/>
        </p:nvSpPr>
        <p:spPr>
          <a:xfrm rot="10800000">
            <a:off x="1659" y="-7351"/>
            <a:ext cx="2122501" cy="1284696"/>
          </a:xfrm>
          <a:prstGeom prst="triangle">
            <a:avLst>
              <a:gd name="adj" fmla="val 100000"/>
            </a:avLst>
          </a:prstGeom>
          <a:solidFill>
            <a:srgbClr val="0CB6E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riangle 16">
            <a:extLst>
              <a:ext uri="{FF2B5EF4-FFF2-40B4-BE49-F238E27FC236}">
                <a16:creationId xmlns:a16="http://schemas.microsoft.com/office/drawing/2014/main" id="{200AEC62-402D-6F4B-965B-30EAB0B6D00D}"/>
              </a:ext>
            </a:extLst>
          </p:cNvPr>
          <p:cNvSpPr/>
          <p:nvPr userDrawn="1"/>
        </p:nvSpPr>
        <p:spPr>
          <a:xfrm rot="10800000">
            <a:off x="1660" y="0"/>
            <a:ext cx="1647679" cy="997299"/>
          </a:xfrm>
          <a:prstGeom prst="triangle">
            <a:avLst>
              <a:gd name="adj" fmla="val 100000"/>
            </a:avLst>
          </a:prstGeom>
          <a:solidFill>
            <a:srgbClr val="0CB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954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angle 11">
            <a:extLst>
              <a:ext uri="{FF2B5EF4-FFF2-40B4-BE49-F238E27FC236}">
                <a16:creationId xmlns:a16="http://schemas.microsoft.com/office/drawing/2014/main" id="{4EDA6CC1-D7A3-6D40-BB9D-E7B965BBB12C}"/>
              </a:ext>
            </a:extLst>
          </p:cNvPr>
          <p:cNvSpPr/>
          <p:nvPr userDrawn="1"/>
        </p:nvSpPr>
        <p:spPr>
          <a:xfrm rot="10800000">
            <a:off x="-2295" y="0"/>
            <a:ext cx="1767780" cy="1069993"/>
          </a:xfrm>
          <a:prstGeom prst="triangle">
            <a:avLst>
              <a:gd name="adj" fmla="val 100000"/>
            </a:avLst>
          </a:prstGeom>
          <a:solidFill>
            <a:srgbClr val="5CB03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3834EACD-237B-6945-B59E-0E73AA4C9145}"/>
              </a:ext>
            </a:extLst>
          </p:cNvPr>
          <p:cNvSpPr/>
          <p:nvPr userDrawn="1"/>
        </p:nvSpPr>
        <p:spPr>
          <a:xfrm>
            <a:off x="9214985" y="5056089"/>
            <a:ext cx="2977015" cy="1801912"/>
          </a:xfrm>
          <a:prstGeom prst="triangle">
            <a:avLst>
              <a:gd name="adj" fmla="val 100000"/>
            </a:avLst>
          </a:prstGeom>
          <a:solidFill>
            <a:srgbClr val="5CB03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C0F2C8AB-4E90-3F46-AC65-E5E8EB7F1B14}"/>
              </a:ext>
            </a:extLst>
          </p:cNvPr>
          <p:cNvSpPr/>
          <p:nvPr userDrawn="1"/>
        </p:nvSpPr>
        <p:spPr>
          <a:xfrm>
            <a:off x="9640111" y="5313405"/>
            <a:ext cx="2551890" cy="1544595"/>
          </a:xfrm>
          <a:prstGeom prst="triangle">
            <a:avLst>
              <a:gd name="adj" fmla="val 100000"/>
            </a:avLst>
          </a:prstGeom>
          <a:solidFill>
            <a:srgbClr val="5CB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EAB0B8-32E7-8741-B64C-1DC95818E50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593422" y="6228384"/>
            <a:ext cx="1536970" cy="551392"/>
          </a:xfrm>
          <a:prstGeom prst="rect">
            <a:avLst/>
          </a:prstGeom>
        </p:spPr>
      </p:pic>
      <p:sp>
        <p:nvSpPr>
          <p:cNvPr id="10" name="Triangle 9">
            <a:extLst>
              <a:ext uri="{FF2B5EF4-FFF2-40B4-BE49-F238E27FC236}">
                <a16:creationId xmlns:a16="http://schemas.microsoft.com/office/drawing/2014/main" id="{9ECE360C-3718-284B-93A4-0D8C9F4B1A2D}"/>
              </a:ext>
            </a:extLst>
          </p:cNvPr>
          <p:cNvSpPr/>
          <p:nvPr userDrawn="1"/>
        </p:nvSpPr>
        <p:spPr>
          <a:xfrm rot="10800000">
            <a:off x="0" y="0"/>
            <a:ext cx="1442127" cy="872883"/>
          </a:xfrm>
          <a:prstGeom prst="triangle">
            <a:avLst>
              <a:gd name="adj" fmla="val 100000"/>
            </a:avLst>
          </a:prstGeom>
          <a:solidFill>
            <a:srgbClr val="5CB03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7EA6245C-3E32-1F4A-8AA4-3C122E000D7C}"/>
              </a:ext>
            </a:extLst>
          </p:cNvPr>
          <p:cNvSpPr/>
          <p:nvPr userDrawn="1"/>
        </p:nvSpPr>
        <p:spPr>
          <a:xfrm rot="10800000">
            <a:off x="1423" y="-3152"/>
            <a:ext cx="1119511" cy="677612"/>
          </a:xfrm>
          <a:prstGeom prst="triangle">
            <a:avLst>
              <a:gd name="adj" fmla="val 100000"/>
            </a:avLst>
          </a:prstGeom>
          <a:solidFill>
            <a:srgbClr val="5CB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A5F887F-47A2-9C42-9279-C8290D8B0C7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418468" y="123602"/>
            <a:ext cx="578240" cy="577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47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angle 11">
            <a:extLst>
              <a:ext uri="{FF2B5EF4-FFF2-40B4-BE49-F238E27FC236}">
                <a16:creationId xmlns:a16="http://schemas.microsoft.com/office/drawing/2014/main" id="{4EDA6CC1-D7A3-6D40-BB9D-E7B965BBB12C}"/>
              </a:ext>
            </a:extLst>
          </p:cNvPr>
          <p:cNvSpPr/>
          <p:nvPr userDrawn="1"/>
        </p:nvSpPr>
        <p:spPr>
          <a:xfrm rot="10800000">
            <a:off x="-2295" y="0"/>
            <a:ext cx="1767780" cy="1069993"/>
          </a:xfrm>
          <a:prstGeom prst="triangle">
            <a:avLst>
              <a:gd name="adj" fmla="val 100000"/>
            </a:avLst>
          </a:prstGeom>
          <a:solidFill>
            <a:srgbClr val="DD0C1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3834EACD-237B-6945-B59E-0E73AA4C9145}"/>
              </a:ext>
            </a:extLst>
          </p:cNvPr>
          <p:cNvSpPr/>
          <p:nvPr userDrawn="1"/>
        </p:nvSpPr>
        <p:spPr>
          <a:xfrm>
            <a:off x="9214985" y="5056089"/>
            <a:ext cx="2977015" cy="1801912"/>
          </a:xfrm>
          <a:prstGeom prst="triangle">
            <a:avLst>
              <a:gd name="adj" fmla="val 100000"/>
            </a:avLst>
          </a:prstGeom>
          <a:solidFill>
            <a:srgbClr val="DD0C1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C0F2C8AB-4E90-3F46-AC65-E5E8EB7F1B14}"/>
              </a:ext>
            </a:extLst>
          </p:cNvPr>
          <p:cNvSpPr/>
          <p:nvPr userDrawn="1"/>
        </p:nvSpPr>
        <p:spPr>
          <a:xfrm>
            <a:off x="9640111" y="5313405"/>
            <a:ext cx="2551890" cy="1544595"/>
          </a:xfrm>
          <a:prstGeom prst="triangle">
            <a:avLst>
              <a:gd name="adj" fmla="val 100000"/>
            </a:avLst>
          </a:prstGeom>
          <a:solidFill>
            <a:srgbClr val="DD0C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EAB0B8-32E7-8741-B64C-1DC95818E50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593422" y="6228384"/>
            <a:ext cx="1536970" cy="551392"/>
          </a:xfrm>
          <a:prstGeom prst="rect">
            <a:avLst/>
          </a:prstGeom>
        </p:spPr>
      </p:pic>
      <p:sp>
        <p:nvSpPr>
          <p:cNvPr id="10" name="Triangle 9">
            <a:extLst>
              <a:ext uri="{FF2B5EF4-FFF2-40B4-BE49-F238E27FC236}">
                <a16:creationId xmlns:a16="http://schemas.microsoft.com/office/drawing/2014/main" id="{9ECE360C-3718-284B-93A4-0D8C9F4B1A2D}"/>
              </a:ext>
            </a:extLst>
          </p:cNvPr>
          <p:cNvSpPr/>
          <p:nvPr userDrawn="1"/>
        </p:nvSpPr>
        <p:spPr>
          <a:xfrm rot="10800000">
            <a:off x="0" y="0"/>
            <a:ext cx="1442127" cy="872883"/>
          </a:xfrm>
          <a:prstGeom prst="triangle">
            <a:avLst>
              <a:gd name="adj" fmla="val 100000"/>
            </a:avLst>
          </a:prstGeom>
          <a:solidFill>
            <a:srgbClr val="DD0C1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7EA6245C-3E32-1F4A-8AA4-3C122E000D7C}"/>
              </a:ext>
            </a:extLst>
          </p:cNvPr>
          <p:cNvSpPr/>
          <p:nvPr userDrawn="1"/>
        </p:nvSpPr>
        <p:spPr>
          <a:xfrm rot="10800000">
            <a:off x="1423" y="2599"/>
            <a:ext cx="1119511" cy="677612"/>
          </a:xfrm>
          <a:prstGeom prst="triangle">
            <a:avLst>
              <a:gd name="adj" fmla="val 100000"/>
            </a:avLst>
          </a:prstGeom>
          <a:solidFill>
            <a:srgbClr val="DD0C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A5F887F-47A2-9C42-9279-C8290D8B0C7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419292" y="123602"/>
            <a:ext cx="576592" cy="57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551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angle 11">
            <a:extLst>
              <a:ext uri="{FF2B5EF4-FFF2-40B4-BE49-F238E27FC236}">
                <a16:creationId xmlns:a16="http://schemas.microsoft.com/office/drawing/2014/main" id="{4EDA6CC1-D7A3-6D40-BB9D-E7B965BBB12C}"/>
              </a:ext>
            </a:extLst>
          </p:cNvPr>
          <p:cNvSpPr/>
          <p:nvPr userDrawn="1"/>
        </p:nvSpPr>
        <p:spPr>
          <a:xfrm rot="10800000">
            <a:off x="-2295" y="0"/>
            <a:ext cx="1767780" cy="1069993"/>
          </a:xfrm>
          <a:prstGeom prst="triangle">
            <a:avLst>
              <a:gd name="adj" fmla="val 100000"/>
            </a:avLst>
          </a:prstGeom>
          <a:solidFill>
            <a:srgbClr val="E7751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3834EACD-237B-6945-B59E-0E73AA4C9145}"/>
              </a:ext>
            </a:extLst>
          </p:cNvPr>
          <p:cNvSpPr/>
          <p:nvPr userDrawn="1"/>
        </p:nvSpPr>
        <p:spPr>
          <a:xfrm>
            <a:off x="9214985" y="5056089"/>
            <a:ext cx="2977015" cy="1801912"/>
          </a:xfrm>
          <a:prstGeom prst="triangle">
            <a:avLst>
              <a:gd name="adj" fmla="val 100000"/>
            </a:avLst>
          </a:prstGeom>
          <a:solidFill>
            <a:srgbClr val="E7751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C0F2C8AB-4E90-3F46-AC65-E5E8EB7F1B14}"/>
              </a:ext>
            </a:extLst>
          </p:cNvPr>
          <p:cNvSpPr/>
          <p:nvPr userDrawn="1"/>
        </p:nvSpPr>
        <p:spPr>
          <a:xfrm>
            <a:off x="9640111" y="5313405"/>
            <a:ext cx="2551890" cy="1544595"/>
          </a:xfrm>
          <a:prstGeom prst="triangle">
            <a:avLst>
              <a:gd name="adj" fmla="val 100000"/>
            </a:avLst>
          </a:prstGeom>
          <a:solidFill>
            <a:srgbClr val="E775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EAB0B8-32E7-8741-B64C-1DC95818E50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593422" y="6228384"/>
            <a:ext cx="1536970" cy="551392"/>
          </a:xfrm>
          <a:prstGeom prst="rect">
            <a:avLst/>
          </a:prstGeom>
        </p:spPr>
      </p:pic>
      <p:sp>
        <p:nvSpPr>
          <p:cNvPr id="10" name="Triangle 9">
            <a:extLst>
              <a:ext uri="{FF2B5EF4-FFF2-40B4-BE49-F238E27FC236}">
                <a16:creationId xmlns:a16="http://schemas.microsoft.com/office/drawing/2014/main" id="{9ECE360C-3718-284B-93A4-0D8C9F4B1A2D}"/>
              </a:ext>
            </a:extLst>
          </p:cNvPr>
          <p:cNvSpPr/>
          <p:nvPr userDrawn="1"/>
        </p:nvSpPr>
        <p:spPr>
          <a:xfrm rot="10800000">
            <a:off x="0" y="0"/>
            <a:ext cx="1442127" cy="872883"/>
          </a:xfrm>
          <a:prstGeom prst="triangle">
            <a:avLst>
              <a:gd name="adj" fmla="val 100000"/>
            </a:avLst>
          </a:prstGeom>
          <a:solidFill>
            <a:srgbClr val="E7751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7EA6245C-3E32-1F4A-8AA4-3C122E000D7C}"/>
              </a:ext>
            </a:extLst>
          </p:cNvPr>
          <p:cNvSpPr/>
          <p:nvPr userDrawn="1"/>
        </p:nvSpPr>
        <p:spPr>
          <a:xfrm rot="10800000">
            <a:off x="1423" y="2599"/>
            <a:ext cx="1119511" cy="677612"/>
          </a:xfrm>
          <a:prstGeom prst="triangle">
            <a:avLst>
              <a:gd name="adj" fmla="val 100000"/>
            </a:avLst>
          </a:prstGeom>
          <a:solidFill>
            <a:srgbClr val="E775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A5F887F-47A2-9C42-9279-C8290D8B0C7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419292" y="124014"/>
            <a:ext cx="576592" cy="57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188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angle 11">
            <a:extLst>
              <a:ext uri="{FF2B5EF4-FFF2-40B4-BE49-F238E27FC236}">
                <a16:creationId xmlns:a16="http://schemas.microsoft.com/office/drawing/2014/main" id="{4EDA6CC1-D7A3-6D40-BB9D-E7B965BBB12C}"/>
              </a:ext>
            </a:extLst>
          </p:cNvPr>
          <p:cNvSpPr/>
          <p:nvPr userDrawn="1"/>
        </p:nvSpPr>
        <p:spPr>
          <a:xfrm rot="10800000">
            <a:off x="-2295" y="0"/>
            <a:ext cx="1767780" cy="1069993"/>
          </a:xfrm>
          <a:prstGeom prst="triangle">
            <a:avLst>
              <a:gd name="adj" fmla="val 100000"/>
            </a:avLst>
          </a:prstGeom>
          <a:solidFill>
            <a:srgbClr val="27357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3834EACD-237B-6945-B59E-0E73AA4C9145}"/>
              </a:ext>
            </a:extLst>
          </p:cNvPr>
          <p:cNvSpPr/>
          <p:nvPr userDrawn="1"/>
        </p:nvSpPr>
        <p:spPr>
          <a:xfrm>
            <a:off x="9214985" y="5056089"/>
            <a:ext cx="2977015" cy="1801912"/>
          </a:xfrm>
          <a:prstGeom prst="triangle">
            <a:avLst>
              <a:gd name="adj" fmla="val 100000"/>
            </a:avLst>
          </a:prstGeom>
          <a:solidFill>
            <a:srgbClr val="27357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C0F2C8AB-4E90-3F46-AC65-E5E8EB7F1B14}"/>
              </a:ext>
            </a:extLst>
          </p:cNvPr>
          <p:cNvSpPr/>
          <p:nvPr userDrawn="1"/>
        </p:nvSpPr>
        <p:spPr>
          <a:xfrm>
            <a:off x="9640111" y="5313405"/>
            <a:ext cx="2551890" cy="1544595"/>
          </a:xfrm>
          <a:prstGeom prst="triangle">
            <a:avLst>
              <a:gd name="adj" fmla="val 100000"/>
            </a:avLst>
          </a:prstGeom>
          <a:solidFill>
            <a:srgbClr val="2735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EAB0B8-32E7-8741-B64C-1DC95818E50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593422" y="6228384"/>
            <a:ext cx="1536970" cy="551392"/>
          </a:xfrm>
          <a:prstGeom prst="rect">
            <a:avLst/>
          </a:prstGeom>
        </p:spPr>
      </p:pic>
      <p:sp>
        <p:nvSpPr>
          <p:cNvPr id="10" name="Triangle 9">
            <a:extLst>
              <a:ext uri="{FF2B5EF4-FFF2-40B4-BE49-F238E27FC236}">
                <a16:creationId xmlns:a16="http://schemas.microsoft.com/office/drawing/2014/main" id="{9ECE360C-3718-284B-93A4-0D8C9F4B1A2D}"/>
              </a:ext>
            </a:extLst>
          </p:cNvPr>
          <p:cNvSpPr/>
          <p:nvPr userDrawn="1"/>
        </p:nvSpPr>
        <p:spPr>
          <a:xfrm rot="10800000">
            <a:off x="0" y="0"/>
            <a:ext cx="1442127" cy="872883"/>
          </a:xfrm>
          <a:prstGeom prst="triangle">
            <a:avLst>
              <a:gd name="adj" fmla="val 100000"/>
            </a:avLst>
          </a:prstGeom>
          <a:solidFill>
            <a:srgbClr val="27357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7EA6245C-3E32-1F4A-8AA4-3C122E000D7C}"/>
              </a:ext>
            </a:extLst>
          </p:cNvPr>
          <p:cNvSpPr/>
          <p:nvPr userDrawn="1"/>
        </p:nvSpPr>
        <p:spPr>
          <a:xfrm rot="10800000">
            <a:off x="1423" y="2599"/>
            <a:ext cx="1119511" cy="677612"/>
          </a:xfrm>
          <a:prstGeom prst="triangle">
            <a:avLst>
              <a:gd name="adj" fmla="val 100000"/>
            </a:avLst>
          </a:prstGeom>
          <a:solidFill>
            <a:srgbClr val="2735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A5F887F-47A2-9C42-9279-C8290D8B0C7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419292" y="124014"/>
            <a:ext cx="576592" cy="57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014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iangle 6">
            <a:extLst>
              <a:ext uri="{FF2B5EF4-FFF2-40B4-BE49-F238E27FC236}">
                <a16:creationId xmlns:a16="http://schemas.microsoft.com/office/drawing/2014/main" id="{F1C9106F-920C-7644-B59F-D1439126C4C7}"/>
              </a:ext>
            </a:extLst>
          </p:cNvPr>
          <p:cNvSpPr/>
          <p:nvPr userDrawn="1"/>
        </p:nvSpPr>
        <p:spPr>
          <a:xfrm rot="10800000">
            <a:off x="-2295" y="0"/>
            <a:ext cx="1767780" cy="1069993"/>
          </a:xfrm>
          <a:prstGeom prst="triangle">
            <a:avLst>
              <a:gd name="adj" fmla="val 100000"/>
            </a:avLst>
          </a:prstGeom>
          <a:solidFill>
            <a:srgbClr val="A5322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E06C51F8-F1AD-7B49-B488-500C9D37A671}"/>
              </a:ext>
            </a:extLst>
          </p:cNvPr>
          <p:cNvSpPr/>
          <p:nvPr userDrawn="1"/>
        </p:nvSpPr>
        <p:spPr>
          <a:xfrm>
            <a:off x="9214985" y="5056089"/>
            <a:ext cx="2977015" cy="1801912"/>
          </a:xfrm>
          <a:prstGeom prst="triangle">
            <a:avLst>
              <a:gd name="adj" fmla="val 100000"/>
            </a:avLst>
          </a:prstGeom>
          <a:solidFill>
            <a:srgbClr val="A5322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ED038D72-6F11-C043-9F21-23EC07F97A11}"/>
              </a:ext>
            </a:extLst>
          </p:cNvPr>
          <p:cNvSpPr/>
          <p:nvPr userDrawn="1"/>
        </p:nvSpPr>
        <p:spPr>
          <a:xfrm>
            <a:off x="9640111" y="5313405"/>
            <a:ext cx="2551890" cy="1544595"/>
          </a:xfrm>
          <a:prstGeom prst="triangle">
            <a:avLst>
              <a:gd name="adj" fmla="val 100000"/>
            </a:avLst>
          </a:prstGeom>
          <a:solidFill>
            <a:srgbClr val="A53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CC9A6E-7B12-3F42-9E9C-605B82F687E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593422" y="6228384"/>
            <a:ext cx="1536970" cy="551392"/>
          </a:xfrm>
          <a:prstGeom prst="rect">
            <a:avLst/>
          </a:prstGeom>
        </p:spPr>
      </p:pic>
      <p:sp>
        <p:nvSpPr>
          <p:cNvPr id="11" name="Triangle 10">
            <a:extLst>
              <a:ext uri="{FF2B5EF4-FFF2-40B4-BE49-F238E27FC236}">
                <a16:creationId xmlns:a16="http://schemas.microsoft.com/office/drawing/2014/main" id="{02E7F303-E7A3-5043-8237-0C665D2EB724}"/>
              </a:ext>
            </a:extLst>
          </p:cNvPr>
          <p:cNvSpPr/>
          <p:nvPr userDrawn="1"/>
        </p:nvSpPr>
        <p:spPr>
          <a:xfrm rot="10800000">
            <a:off x="0" y="0"/>
            <a:ext cx="1442127" cy="872883"/>
          </a:xfrm>
          <a:prstGeom prst="triangle">
            <a:avLst>
              <a:gd name="adj" fmla="val 100000"/>
            </a:avLst>
          </a:prstGeom>
          <a:solidFill>
            <a:srgbClr val="A5322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DDED9D8F-40F4-8741-B3C2-D5F286E9223F}"/>
              </a:ext>
            </a:extLst>
          </p:cNvPr>
          <p:cNvSpPr/>
          <p:nvPr userDrawn="1"/>
        </p:nvSpPr>
        <p:spPr>
          <a:xfrm rot="10800000">
            <a:off x="1423" y="2747"/>
            <a:ext cx="1119511" cy="677612"/>
          </a:xfrm>
          <a:prstGeom prst="triangle">
            <a:avLst>
              <a:gd name="adj" fmla="val 100000"/>
            </a:avLst>
          </a:prstGeom>
          <a:solidFill>
            <a:srgbClr val="A53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C741516-6313-2345-B447-79AF9B401AF0}"/>
              </a:ext>
            </a:extLst>
          </p:cNvPr>
          <p:cNvSpPr/>
          <p:nvPr userDrawn="1"/>
        </p:nvSpPr>
        <p:spPr>
          <a:xfrm>
            <a:off x="0" y="6631733"/>
            <a:ext cx="12192000" cy="27474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904016"/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Internal document-strictly confidential </a:t>
            </a:r>
            <a:endParaRPr lang="el-GR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674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iangle 6">
            <a:extLst>
              <a:ext uri="{FF2B5EF4-FFF2-40B4-BE49-F238E27FC236}">
                <a16:creationId xmlns:a16="http://schemas.microsoft.com/office/drawing/2014/main" id="{F1C9106F-920C-7644-B59F-D1439126C4C7}"/>
              </a:ext>
            </a:extLst>
          </p:cNvPr>
          <p:cNvSpPr/>
          <p:nvPr userDrawn="1"/>
        </p:nvSpPr>
        <p:spPr>
          <a:xfrm rot="10800000">
            <a:off x="-2295" y="0"/>
            <a:ext cx="1767780" cy="1069993"/>
          </a:xfrm>
          <a:prstGeom prst="triangle">
            <a:avLst>
              <a:gd name="adj" fmla="val 100000"/>
            </a:avLst>
          </a:prstGeom>
          <a:solidFill>
            <a:schemeClr val="bg2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E06C51F8-F1AD-7B49-B488-500C9D37A671}"/>
              </a:ext>
            </a:extLst>
          </p:cNvPr>
          <p:cNvSpPr/>
          <p:nvPr userDrawn="1"/>
        </p:nvSpPr>
        <p:spPr>
          <a:xfrm>
            <a:off x="9214985" y="5056089"/>
            <a:ext cx="2977015" cy="1801912"/>
          </a:xfrm>
          <a:prstGeom prst="triangle">
            <a:avLst>
              <a:gd name="adj" fmla="val 100000"/>
            </a:avLst>
          </a:prstGeom>
          <a:solidFill>
            <a:schemeClr val="bg2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ED038D72-6F11-C043-9F21-23EC07F97A11}"/>
              </a:ext>
            </a:extLst>
          </p:cNvPr>
          <p:cNvSpPr/>
          <p:nvPr userDrawn="1"/>
        </p:nvSpPr>
        <p:spPr>
          <a:xfrm>
            <a:off x="9640111" y="5313405"/>
            <a:ext cx="2551890" cy="1544595"/>
          </a:xfrm>
          <a:prstGeom prst="triangle">
            <a:avLst>
              <a:gd name="adj" fmla="val 10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CC9A6E-7B12-3F42-9E9C-605B82F687E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593422" y="6228384"/>
            <a:ext cx="1536970" cy="551392"/>
          </a:xfrm>
          <a:prstGeom prst="rect">
            <a:avLst/>
          </a:prstGeom>
        </p:spPr>
      </p:pic>
      <p:sp>
        <p:nvSpPr>
          <p:cNvPr id="11" name="Triangle 10">
            <a:extLst>
              <a:ext uri="{FF2B5EF4-FFF2-40B4-BE49-F238E27FC236}">
                <a16:creationId xmlns:a16="http://schemas.microsoft.com/office/drawing/2014/main" id="{02E7F303-E7A3-5043-8237-0C665D2EB724}"/>
              </a:ext>
            </a:extLst>
          </p:cNvPr>
          <p:cNvSpPr/>
          <p:nvPr userDrawn="1"/>
        </p:nvSpPr>
        <p:spPr>
          <a:xfrm rot="10800000">
            <a:off x="0" y="0"/>
            <a:ext cx="1442127" cy="872883"/>
          </a:xfrm>
          <a:prstGeom prst="triangle">
            <a:avLst>
              <a:gd name="adj" fmla="val 100000"/>
            </a:avLst>
          </a:prstGeom>
          <a:solidFill>
            <a:schemeClr val="bg2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DDED9D8F-40F4-8741-B3C2-D5F286E9223F}"/>
              </a:ext>
            </a:extLst>
          </p:cNvPr>
          <p:cNvSpPr/>
          <p:nvPr userDrawn="1"/>
        </p:nvSpPr>
        <p:spPr>
          <a:xfrm rot="10800000">
            <a:off x="1423" y="2747"/>
            <a:ext cx="1119511" cy="677612"/>
          </a:xfrm>
          <a:prstGeom prst="triangle">
            <a:avLst>
              <a:gd name="adj" fmla="val 10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72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angle 11">
            <a:extLst>
              <a:ext uri="{FF2B5EF4-FFF2-40B4-BE49-F238E27FC236}">
                <a16:creationId xmlns:a16="http://schemas.microsoft.com/office/drawing/2014/main" id="{182A8ECB-5F92-F64E-98CE-15971053A6E4}"/>
              </a:ext>
            </a:extLst>
          </p:cNvPr>
          <p:cNvSpPr/>
          <p:nvPr userDrawn="1"/>
        </p:nvSpPr>
        <p:spPr>
          <a:xfrm>
            <a:off x="825500" y="-21854"/>
            <a:ext cx="11366500" cy="6879855"/>
          </a:xfrm>
          <a:prstGeom prst="triangle">
            <a:avLst>
              <a:gd name="adj" fmla="val 100000"/>
            </a:avLst>
          </a:prstGeom>
          <a:solidFill>
            <a:srgbClr val="5CB03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A42C4040-241D-3645-BC20-6F8B8C3FC587}"/>
              </a:ext>
            </a:extLst>
          </p:cNvPr>
          <p:cNvSpPr/>
          <p:nvPr userDrawn="1"/>
        </p:nvSpPr>
        <p:spPr>
          <a:xfrm>
            <a:off x="2448664" y="960603"/>
            <a:ext cx="9743336" cy="5897397"/>
          </a:xfrm>
          <a:prstGeom prst="triangle">
            <a:avLst>
              <a:gd name="adj" fmla="val 100000"/>
            </a:avLst>
          </a:prstGeom>
          <a:solidFill>
            <a:srgbClr val="5CB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0588856B-B892-D741-AA27-0D5F3C6BD7D9}"/>
              </a:ext>
            </a:extLst>
          </p:cNvPr>
          <p:cNvSpPr/>
          <p:nvPr userDrawn="1"/>
        </p:nvSpPr>
        <p:spPr>
          <a:xfrm rot="10800000">
            <a:off x="1771" y="0"/>
            <a:ext cx="2601793" cy="1574800"/>
          </a:xfrm>
          <a:prstGeom prst="triangle">
            <a:avLst>
              <a:gd name="adj" fmla="val 100000"/>
            </a:avLst>
          </a:prstGeom>
          <a:solidFill>
            <a:srgbClr val="5CB03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504EF3ED-0A46-E24A-9DA7-E291B5CFB8A5}"/>
              </a:ext>
            </a:extLst>
          </p:cNvPr>
          <p:cNvSpPr/>
          <p:nvPr userDrawn="1"/>
        </p:nvSpPr>
        <p:spPr>
          <a:xfrm rot="10800000">
            <a:off x="1659" y="-7351"/>
            <a:ext cx="2122501" cy="1284696"/>
          </a:xfrm>
          <a:prstGeom prst="triangle">
            <a:avLst>
              <a:gd name="adj" fmla="val 100000"/>
            </a:avLst>
          </a:prstGeom>
          <a:solidFill>
            <a:srgbClr val="5CB03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A06532D8-D991-7149-8BDD-27036B9B3496}"/>
              </a:ext>
            </a:extLst>
          </p:cNvPr>
          <p:cNvSpPr/>
          <p:nvPr userDrawn="1"/>
        </p:nvSpPr>
        <p:spPr>
          <a:xfrm rot="10800000">
            <a:off x="1660" y="0"/>
            <a:ext cx="1647679" cy="997299"/>
          </a:xfrm>
          <a:prstGeom prst="triangle">
            <a:avLst>
              <a:gd name="adj" fmla="val 100000"/>
            </a:avLst>
          </a:prstGeom>
          <a:solidFill>
            <a:srgbClr val="5CB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759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angle 11">
            <a:extLst>
              <a:ext uri="{FF2B5EF4-FFF2-40B4-BE49-F238E27FC236}">
                <a16:creationId xmlns:a16="http://schemas.microsoft.com/office/drawing/2014/main" id="{182A8ECB-5F92-F64E-98CE-15971053A6E4}"/>
              </a:ext>
            </a:extLst>
          </p:cNvPr>
          <p:cNvSpPr/>
          <p:nvPr userDrawn="1"/>
        </p:nvSpPr>
        <p:spPr>
          <a:xfrm>
            <a:off x="825500" y="-21854"/>
            <a:ext cx="11366500" cy="6879855"/>
          </a:xfrm>
          <a:prstGeom prst="triangle">
            <a:avLst>
              <a:gd name="adj" fmla="val 100000"/>
            </a:avLst>
          </a:prstGeom>
          <a:solidFill>
            <a:srgbClr val="A5322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A42C4040-241D-3645-BC20-6F8B8C3FC587}"/>
              </a:ext>
            </a:extLst>
          </p:cNvPr>
          <p:cNvSpPr/>
          <p:nvPr userDrawn="1"/>
        </p:nvSpPr>
        <p:spPr>
          <a:xfrm>
            <a:off x="2448664" y="960603"/>
            <a:ext cx="9743336" cy="5897397"/>
          </a:xfrm>
          <a:prstGeom prst="triangle">
            <a:avLst>
              <a:gd name="adj" fmla="val 100000"/>
            </a:avLst>
          </a:prstGeom>
          <a:solidFill>
            <a:srgbClr val="A53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0588856B-B892-D741-AA27-0D5F3C6BD7D9}"/>
              </a:ext>
            </a:extLst>
          </p:cNvPr>
          <p:cNvSpPr/>
          <p:nvPr userDrawn="1"/>
        </p:nvSpPr>
        <p:spPr>
          <a:xfrm rot="10800000">
            <a:off x="1771" y="0"/>
            <a:ext cx="2601793" cy="1574800"/>
          </a:xfrm>
          <a:prstGeom prst="triangle">
            <a:avLst>
              <a:gd name="adj" fmla="val 100000"/>
            </a:avLst>
          </a:prstGeom>
          <a:solidFill>
            <a:srgbClr val="A5322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504EF3ED-0A46-E24A-9DA7-E291B5CFB8A5}"/>
              </a:ext>
            </a:extLst>
          </p:cNvPr>
          <p:cNvSpPr/>
          <p:nvPr userDrawn="1"/>
        </p:nvSpPr>
        <p:spPr>
          <a:xfrm rot="10800000">
            <a:off x="1659" y="-7351"/>
            <a:ext cx="2122501" cy="1284696"/>
          </a:xfrm>
          <a:prstGeom prst="triangle">
            <a:avLst>
              <a:gd name="adj" fmla="val 100000"/>
            </a:avLst>
          </a:prstGeom>
          <a:solidFill>
            <a:srgbClr val="A5322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A06532D8-D991-7149-8BDD-27036B9B3496}"/>
              </a:ext>
            </a:extLst>
          </p:cNvPr>
          <p:cNvSpPr/>
          <p:nvPr userDrawn="1"/>
        </p:nvSpPr>
        <p:spPr>
          <a:xfrm rot="10800000">
            <a:off x="1660" y="0"/>
            <a:ext cx="1647679" cy="997299"/>
          </a:xfrm>
          <a:prstGeom prst="triangle">
            <a:avLst>
              <a:gd name="adj" fmla="val 100000"/>
            </a:avLst>
          </a:prstGeom>
          <a:solidFill>
            <a:srgbClr val="A53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622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angle 11">
            <a:extLst>
              <a:ext uri="{FF2B5EF4-FFF2-40B4-BE49-F238E27FC236}">
                <a16:creationId xmlns:a16="http://schemas.microsoft.com/office/drawing/2014/main" id="{182A8ECB-5F92-F64E-98CE-15971053A6E4}"/>
              </a:ext>
            </a:extLst>
          </p:cNvPr>
          <p:cNvSpPr/>
          <p:nvPr userDrawn="1"/>
        </p:nvSpPr>
        <p:spPr>
          <a:xfrm>
            <a:off x="825500" y="-21854"/>
            <a:ext cx="11366500" cy="6879855"/>
          </a:xfrm>
          <a:prstGeom prst="triangle">
            <a:avLst>
              <a:gd name="adj" fmla="val 100000"/>
            </a:avLst>
          </a:prstGeom>
          <a:solidFill>
            <a:srgbClr val="E7751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A42C4040-241D-3645-BC20-6F8B8C3FC587}"/>
              </a:ext>
            </a:extLst>
          </p:cNvPr>
          <p:cNvSpPr/>
          <p:nvPr userDrawn="1"/>
        </p:nvSpPr>
        <p:spPr>
          <a:xfrm>
            <a:off x="2448664" y="960603"/>
            <a:ext cx="9743336" cy="5897397"/>
          </a:xfrm>
          <a:prstGeom prst="triangle">
            <a:avLst>
              <a:gd name="adj" fmla="val 100000"/>
            </a:avLst>
          </a:prstGeom>
          <a:solidFill>
            <a:srgbClr val="E775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0588856B-B892-D741-AA27-0D5F3C6BD7D9}"/>
              </a:ext>
            </a:extLst>
          </p:cNvPr>
          <p:cNvSpPr/>
          <p:nvPr userDrawn="1"/>
        </p:nvSpPr>
        <p:spPr>
          <a:xfrm rot="10800000">
            <a:off x="1771" y="0"/>
            <a:ext cx="2601793" cy="1574800"/>
          </a:xfrm>
          <a:prstGeom prst="triangle">
            <a:avLst>
              <a:gd name="adj" fmla="val 100000"/>
            </a:avLst>
          </a:prstGeom>
          <a:solidFill>
            <a:srgbClr val="E7751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504EF3ED-0A46-E24A-9DA7-E291B5CFB8A5}"/>
              </a:ext>
            </a:extLst>
          </p:cNvPr>
          <p:cNvSpPr/>
          <p:nvPr userDrawn="1"/>
        </p:nvSpPr>
        <p:spPr>
          <a:xfrm rot="10800000">
            <a:off x="1659" y="-7351"/>
            <a:ext cx="2122501" cy="1284696"/>
          </a:xfrm>
          <a:prstGeom prst="triangle">
            <a:avLst>
              <a:gd name="adj" fmla="val 100000"/>
            </a:avLst>
          </a:prstGeom>
          <a:solidFill>
            <a:srgbClr val="E7751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A06532D8-D991-7149-8BDD-27036B9B3496}"/>
              </a:ext>
            </a:extLst>
          </p:cNvPr>
          <p:cNvSpPr/>
          <p:nvPr userDrawn="1"/>
        </p:nvSpPr>
        <p:spPr>
          <a:xfrm rot="10800000">
            <a:off x="1660" y="0"/>
            <a:ext cx="1647679" cy="997299"/>
          </a:xfrm>
          <a:prstGeom prst="triangle">
            <a:avLst>
              <a:gd name="adj" fmla="val 100000"/>
            </a:avLst>
          </a:prstGeom>
          <a:solidFill>
            <a:srgbClr val="E775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215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angle 11">
            <a:extLst>
              <a:ext uri="{FF2B5EF4-FFF2-40B4-BE49-F238E27FC236}">
                <a16:creationId xmlns:a16="http://schemas.microsoft.com/office/drawing/2014/main" id="{182A8ECB-5F92-F64E-98CE-15971053A6E4}"/>
              </a:ext>
            </a:extLst>
          </p:cNvPr>
          <p:cNvSpPr/>
          <p:nvPr userDrawn="1"/>
        </p:nvSpPr>
        <p:spPr>
          <a:xfrm>
            <a:off x="825500" y="-21854"/>
            <a:ext cx="11366500" cy="6879855"/>
          </a:xfrm>
          <a:prstGeom prst="triangle">
            <a:avLst>
              <a:gd name="adj" fmla="val 100000"/>
            </a:avLst>
          </a:prstGeom>
          <a:solidFill>
            <a:srgbClr val="27357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A42C4040-241D-3645-BC20-6F8B8C3FC587}"/>
              </a:ext>
            </a:extLst>
          </p:cNvPr>
          <p:cNvSpPr/>
          <p:nvPr userDrawn="1"/>
        </p:nvSpPr>
        <p:spPr>
          <a:xfrm>
            <a:off x="2448664" y="960603"/>
            <a:ext cx="9743336" cy="5897397"/>
          </a:xfrm>
          <a:prstGeom prst="triangle">
            <a:avLst>
              <a:gd name="adj" fmla="val 100000"/>
            </a:avLst>
          </a:prstGeom>
          <a:solidFill>
            <a:srgbClr val="2735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0588856B-B892-D741-AA27-0D5F3C6BD7D9}"/>
              </a:ext>
            </a:extLst>
          </p:cNvPr>
          <p:cNvSpPr/>
          <p:nvPr userDrawn="1"/>
        </p:nvSpPr>
        <p:spPr>
          <a:xfrm rot="10800000">
            <a:off x="1771" y="0"/>
            <a:ext cx="2601793" cy="1574800"/>
          </a:xfrm>
          <a:prstGeom prst="triangle">
            <a:avLst>
              <a:gd name="adj" fmla="val 100000"/>
            </a:avLst>
          </a:prstGeom>
          <a:solidFill>
            <a:srgbClr val="27357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504EF3ED-0A46-E24A-9DA7-E291B5CFB8A5}"/>
              </a:ext>
            </a:extLst>
          </p:cNvPr>
          <p:cNvSpPr/>
          <p:nvPr userDrawn="1"/>
        </p:nvSpPr>
        <p:spPr>
          <a:xfrm rot="10800000">
            <a:off x="1659" y="-7351"/>
            <a:ext cx="2122501" cy="1284696"/>
          </a:xfrm>
          <a:prstGeom prst="triangle">
            <a:avLst>
              <a:gd name="adj" fmla="val 100000"/>
            </a:avLst>
          </a:prstGeom>
          <a:solidFill>
            <a:srgbClr val="27357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A06532D8-D991-7149-8BDD-27036B9B3496}"/>
              </a:ext>
            </a:extLst>
          </p:cNvPr>
          <p:cNvSpPr/>
          <p:nvPr userDrawn="1"/>
        </p:nvSpPr>
        <p:spPr>
          <a:xfrm rot="10800000">
            <a:off x="1660" y="0"/>
            <a:ext cx="1647679" cy="997299"/>
          </a:xfrm>
          <a:prstGeom prst="triangle">
            <a:avLst>
              <a:gd name="adj" fmla="val 100000"/>
            </a:avLst>
          </a:prstGeom>
          <a:solidFill>
            <a:srgbClr val="2735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299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angle 11">
            <a:extLst>
              <a:ext uri="{FF2B5EF4-FFF2-40B4-BE49-F238E27FC236}">
                <a16:creationId xmlns:a16="http://schemas.microsoft.com/office/drawing/2014/main" id="{182A8ECB-5F92-F64E-98CE-15971053A6E4}"/>
              </a:ext>
            </a:extLst>
          </p:cNvPr>
          <p:cNvSpPr/>
          <p:nvPr userDrawn="1"/>
        </p:nvSpPr>
        <p:spPr>
          <a:xfrm>
            <a:off x="825500" y="-21854"/>
            <a:ext cx="11366500" cy="6879855"/>
          </a:xfrm>
          <a:prstGeom prst="triangle">
            <a:avLst>
              <a:gd name="adj" fmla="val 100000"/>
            </a:avLst>
          </a:prstGeom>
          <a:solidFill>
            <a:schemeClr val="bg2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A42C4040-241D-3645-BC20-6F8B8C3FC587}"/>
              </a:ext>
            </a:extLst>
          </p:cNvPr>
          <p:cNvSpPr/>
          <p:nvPr userDrawn="1"/>
        </p:nvSpPr>
        <p:spPr>
          <a:xfrm>
            <a:off x="2448664" y="960603"/>
            <a:ext cx="9743336" cy="5897397"/>
          </a:xfrm>
          <a:prstGeom prst="triangle">
            <a:avLst>
              <a:gd name="adj" fmla="val 10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0588856B-B892-D741-AA27-0D5F3C6BD7D9}"/>
              </a:ext>
            </a:extLst>
          </p:cNvPr>
          <p:cNvSpPr/>
          <p:nvPr userDrawn="1"/>
        </p:nvSpPr>
        <p:spPr>
          <a:xfrm rot="10800000">
            <a:off x="1771" y="0"/>
            <a:ext cx="2601793" cy="1574800"/>
          </a:xfrm>
          <a:prstGeom prst="triangle">
            <a:avLst>
              <a:gd name="adj" fmla="val 100000"/>
            </a:avLst>
          </a:prstGeom>
          <a:solidFill>
            <a:schemeClr val="bg2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504EF3ED-0A46-E24A-9DA7-E291B5CFB8A5}"/>
              </a:ext>
            </a:extLst>
          </p:cNvPr>
          <p:cNvSpPr/>
          <p:nvPr userDrawn="1"/>
        </p:nvSpPr>
        <p:spPr>
          <a:xfrm rot="10800000">
            <a:off x="1659" y="-7351"/>
            <a:ext cx="2122501" cy="1284696"/>
          </a:xfrm>
          <a:prstGeom prst="triangle">
            <a:avLst>
              <a:gd name="adj" fmla="val 100000"/>
            </a:avLst>
          </a:prstGeom>
          <a:solidFill>
            <a:schemeClr val="bg2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A06532D8-D991-7149-8BDD-27036B9B3496}"/>
              </a:ext>
            </a:extLst>
          </p:cNvPr>
          <p:cNvSpPr/>
          <p:nvPr userDrawn="1"/>
        </p:nvSpPr>
        <p:spPr>
          <a:xfrm rot="10800000">
            <a:off x="1660" y="0"/>
            <a:ext cx="1647679" cy="997299"/>
          </a:xfrm>
          <a:prstGeom prst="triangle">
            <a:avLst>
              <a:gd name="adj" fmla="val 10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048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821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angle 11">
            <a:extLst>
              <a:ext uri="{FF2B5EF4-FFF2-40B4-BE49-F238E27FC236}">
                <a16:creationId xmlns:a16="http://schemas.microsoft.com/office/drawing/2014/main" id="{4EDA6CC1-D7A3-6D40-BB9D-E7B965BBB12C}"/>
              </a:ext>
            </a:extLst>
          </p:cNvPr>
          <p:cNvSpPr/>
          <p:nvPr userDrawn="1"/>
        </p:nvSpPr>
        <p:spPr>
          <a:xfrm rot="10800000">
            <a:off x="-2295" y="0"/>
            <a:ext cx="1767780" cy="1069993"/>
          </a:xfrm>
          <a:prstGeom prst="triangle">
            <a:avLst>
              <a:gd name="adj" fmla="val 100000"/>
            </a:avLst>
          </a:prstGeom>
          <a:solidFill>
            <a:srgbClr val="F8DA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3834EACD-237B-6945-B59E-0E73AA4C9145}"/>
              </a:ext>
            </a:extLst>
          </p:cNvPr>
          <p:cNvSpPr/>
          <p:nvPr userDrawn="1"/>
        </p:nvSpPr>
        <p:spPr>
          <a:xfrm>
            <a:off x="9214985" y="5056089"/>
            <a:ext cx="2977015" cy="1801912"/>
          </a:xfrm>
          <a:prstGeom prst="triangle">
            <a:avLst>
              <a:gd name="adj" fmla="val 100000"/>
            </a:avLst>
          </a:prstGeom>
          <a:solidFill>
            <a:srgbClr val="F8DA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C0F2C8AB-4E90-3F46-AC65-E5E8EB7F1B14}"/>
              </a:ext>
            </a:extLst>
          </p:cNvPr>
          <p:cNvSpPr/>
          <p:nvPr userDrawn="1"/>
        </p:nvSpPr>
        <p:spPr>
          <a:xfrm>
            <a:off x="9640111" y="5313405"/>
            <a:ext cx="2551890" cy="1544595"/>
          </a:xfrm>
          <a:prstGeom prst="triangle">
            <a:avLst>
              <a:gd name="adj" fmla="val 100000"/>
            </a:avLst>
          </a:prstGeom>
          <a:solidFill>
            <a:srgbClr val="F8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EAB0B8-32E7-8741-B64C-1DC95818E50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593422" y="6228384"/>
            <a:ext cx="1536970" cy="551392"/>
          </a:xfrm>
          <a:prstGeom prst="rect">
            <a:avLst/>
          </a:prstGeom>
        </p:spPr>
      </p:pic>
      <p:sp>
        <p:nvSpPr>
          <p:cNvPr id="10" name="Triangle 9">
            <a:extLst>
              <a:ext uri="{FF2B5EF4-FFF2-40B4-BE49-F238E27FC236}">
                <a16:creationId xmlns:a16="http://schemas.microsoft.com/office/drawing/2014/main" id="{9ECE360C-3718-284B-93A4-0D8C9F4B1A2D}"/>
              </a:ext>
            </a:extLst>
          </p:cNvPr>
          <p:cNvSpPr/>
          <p:nvPr userDrawn="1"/>
        </p:nvSpPr>
        <p:spPr>
          <a:xfrm rot="10800000">
            <a:off x="0" y="0"/>
            <a:ext cx="1442127" cy="872883"/>
          </a:xfrm>
          <a:prstGeom prst="triangle">
            <a:avLst>
              <a:gd name="adj" fmla="val 100000"/>
            </a:avLst>
          </a:prstGeom>
          <a:solidFill>
            <a:srgbClr val="F8DA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7EA6245C-3E32-1F4A-8AA4-3C122E000D7C}"/>
              </a:ext>
            </a:extLst>
          </p:cNvPr>
          <p:cNvSpPr/>
          <p:nvPr userDrawn="1"/>
        </p:nvSpPr>
        <p:spPr>
          <a:xfrm rot="10800000">
            <a:off x="1423" y="-3152"/>
            <a:ext cx="1119511" cy="677612"/>
          </a:xfrm>
          <a:prstGeom prst="triangle">
            <a:avLst>
              <a:gd name="adj" fmla="val 100000"/>
            </a:avLst>
          </a:prstGeom>
          <a:solidFill>
            <a:srgbClr val="F8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A5F887F-47A2-9C42-9279-C8290D8B0C7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418468" y="123602"/>
            <a:ext cx="578241" cy="57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548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angle 11">
            <a:extLst>
              <a:ext uri="{FF2B5EF4-FFF2-40B4-BE49-F238E27FC236}">
                <a16:creationId xmlns:a16="http://schemas.microsoft.com/office/drawing/2014/main" id="{4EDA6CC1-D7A3-6D40-BB9D-E7B965BBB12C}"/>
              </a:ext>
            </a:extLst>
          </p:cNvPr>
          <p:cNvSpPr/>
          <p:nvPr userDrawn="1"/>
        </p:nvSpPr>
        <p:spPr>
          <a:xfrm rot="10800000">
            <a:off x="-2295" y="0"/>
            <a:ext cx="1767780" cy="1069993"/>
          </a:xfrm>
          <a:prstGeom prst="triangle">
            <a:avLst>
              <a:gd name="adj" fmla="val 100000"/>
            </a:avLst>
          </a:prstGeom>
          <a:solidFill>
            <a:srgbClr val="0CB6E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3834EACD-237B-6945-B59E-0E73AA4C9145}"/>
              </a:ext>
            </a:extLst>
          </p:cNvPr>
          <p:cNvSpPr/>
          <p:nvPr userDrawn="1"/>
        </p:nvSpPr>
        <p:spPr>
          <a:xfrm>
            <a:off x="9214985" y="5056089"/>
            <a:ext cx="2977015" cy="1801912"/>
          </a:xfrm>
          <a:prstGeom prst="triangle">
            <a:avLst>
              <a:gd name="adj" fmla="val 100000"/>
            </a:avLst>
          </a:prstGeom>
          <a:solidFill>
            <a:srgbClr val="0CB6E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C0F2C8AB-4E90-3F46-AC65-E5E8EB7F1B14}"/>
              </a:ext>
            </a:extLst>
          </p:cNvPr>
          <p:cNvSpPr/>
          <p:nvPr userDrawn="1"/>
        </p:nvSpPr>
        <p:spPr>
          <a:xfrm>
            <a:off x="9640111" y="5313405"/>
            <a:ext cx="2551890" cy="1544595"/>
          </a:xfrm>
          <a:prstGeom prst="triangle">
            <a:avLst>
              <a:gd name="adj" fmla="val 100000"/>
            </a:avLst>
          </a:prstGeom>
          <a:solidFill>
            <a:srgbClr val="0CB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EAB0B8-32E7-8741-B64C-1DC95818E50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593422" y="6228384"/>
            <a:ext cx="1536970" cy="551392"/>
          </a:xfrm>
          <a:prstGeom prst="rect">
            <a:avLst/>
          </a:prstGeom>
        </p:spPr>
      </p:pic>
      <p:sp>
        <p:nvSpPr>
          <p:cNvPr id="10" name="Triangle 9">
            <a:extLst>
              <a:ext uri="{FF2B5EF4-FFF2-40B4-BE49-F238E27FC236}">
                <a16:creationId xmlns:a16="http://schemas.microsoft.com/office/drawing/2014/main" id="{9ECE360C-3718-284B-93A4-0D8C9F4B1A2D}"/>
              </a:ext>
            </a:extLst>
          </p:cNvPr>
          <p:cNvSpPr/>
          <p:nvPr userDrawn="1"/>
        </p:nvSpPr>
        <p:spPr>
          <a:xfrm rot="10800000">
            <a:off x="0" y="0"/>
            <a:ext cx="1442127" cy="872883"/>
          </a:xfrm>
          <a:prstGeom prst="triangle">
            <a:avLst>
              <a:gd name="adj" fmla="val 100000"/>
            </a:avLst>
          </a:prstGeom>
          <a:solidFill>
            <a:srgbClr val="0CB6E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7EA6245C-3E32-1F4A-8AA4-3C122E000D7C}"/>
              </a:ext>
            </a:extLst>
          </p:cNvPr>
          <p:cNvSpPr/>
          <p:nvPr userDrawn="1"/>
        </p:nvSpPr>
        <p:spPr>
          <a:xfrm rot="10800000">
            <a:off x="1423" y="-3152"/>
            <a:ext cx="1119511" cy="677612"/>
          </a:xfrm>
          <a:prstGeom prst="triangle">
            <a:avLst>
              <a:gd name="adj" fmla="val 100000"/>
            </a:avLst>
          </a:prstGeom>
          <a:solidFill>
            <a:srgbClr val="0CB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A5F887F-47A2-9C42-9279-C8290D8B0C7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418468" y="123602"/>
            <a:ext cx="578240" cy="57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508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10" Type="http://schemas.openxmlformats.org/officeDocument/2006/relationships/image" Target="../media/image15.png"/><Relationship Id="rId4" Type="http://schemas.openxmlformats.org/officeDocument/2006/relationships/image" Target="../media/image55.jpeg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13" Type="http://schemas.openxmlformats.org/officeDocument/2006/relationships/image" Target="../media/image44.png"/><Relationship Id="rId3" Type="http://schemas.openxmlformats.org/officeDocument/2006/relationships/image" Target="../media/image60.jpg"/><Relationship Id="rId7" Type="http://schemas.openxmlformats.org/officeDocument/2006/relationships/image" Target="../media/image64.jpeg"/><Relationship Id="rId12" Type="http://schemas.openxmlformats.org/officeDocument/2006/relationships/image" Target="../media/image6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63.jpeg"/><Relationship Id="rId11" Type="http://schemas.openxmlformats.org/officeDocument/2006/relationships/image" Target="../media/image68.jpeg"/><Relationship Id="rId5" Type="http://schemas.openxmlformats.org/officeDocument/2006/relationships/image" Target="../media/image62.jpeg"/><Relationship Id="rId10" Type="http://schemas.openxmlformats.org/officeDocument/2006/relationships/image" Target="../media/image67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Relationship Id="rId1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15.png"/><Relationship Id="rId5" Type="http://schemas.openxmlformats.org/officeDocument/2006/relationships/image" Target="../media/image44.png"/><Relationship Id="rId4" Type="http://schemas.openxmlformats.org/officeDocument/2006/relationships/image" Target="../media/image7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0.xml"/><Relationship Id="rId5" Type="http://schemas.openxmlformats.org/officeDocument/2006/relationships/image" Target="../media/image15.png"/><Relationship Id="rId4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0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jpeg"/><Relationship Id="rId9" Type="http://schemas.openxmlformats.org/officeDocument/2006/relationships/image" Target="../media/image37.jpeg"/><Relationship Id="rId1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1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15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4C1A98-A7C4-F449-A873-4D758E7891A1}"/>
              </a:ext>
            </a:extLst>
          </p:cNvPr>
          <p:cNvSpPr/>
          <p:nvPr/>
        </p:nvSpPr>
        <p:spPr>
          <a:xfrm>
            <a:off x="3191026" y="-28281"/>
            <a:ext cx="9000974" cy="6933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4BFF5A3E-42F9-4043-BA4F-8BB2420E9AB9}"/>
              </a:ext>
            </a:extLst>
          </p:cNvPr>
          <p:cNvSpPr/>
          <p:nvPr/>
        </p:nvSpPr>
        <p:spPr>
          <a:xfrm>
            <a:off x="4617627" y="-21771"/>
            <a:ext cx="7574374" cy="6918709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804672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8046720 w 12192000"/>
              <a:gd name="connsiteY4" fmla="*/ 0 h 6858000"/>
              <a:gd name="connsiteX0" fmla="*/ 4014651 w 8159931"/>
              <a:gd name="connsiteY0" fmla="*/ 0 h 6858000"/>
              <a:gd name="connsiteX1" fmla="*/ 8159931 w 8159931"/>
              <a:gd name="connsiteY1" fmla="*/ 0 h 6858000"/>
              <a:gd name="connsiteX2" fmla="*/ 8159931 w 8159931"/>
              <a:gd name="connsiteY2" fmla="*/ 6858000 h 6858000"/>
              <a:gd name="connsiteX3" fmla="*/ 0 w 8159931"/>
              <a:gd name="connsiteY3" fmla="*/ 6849291 h 6858000"/>
              <a:gd name="connsiteX4" fmla="*/ 4014651 w 8159931"/>
              <a:gd name="connsiteY4" fmla="*/ 0 h 6858000"/>
              <a:gd name="connsiteX0" fmla="*/ 4014651 w 8159931"/>
              <a:gd name="connsiteY0" fmla="*/ 0 h 6858000"/>
              <a:gd name="connsiteX1" fmla="*/ 8159931 w 8159931"/>
              <a:gd name="connsiteY1" fmla="*/ 0 h 6858000"/>
              <a:gd name="connsiteX2" fmla="*/ 5206868 w 8159931"/>
              <a:gd name="connsiteY2" fmla="*/ 6858000 h 6858000"/>
              <a:gd name="connsiteX3" fmla="*/ 0 w 8159931"/>
              <a:gd name="connsiteY3" fmla="*/ 6849291 h 6858000"/>
              <a:gd name="connsiteX4" fmla="*/ 4014651 w 8159931"/>
              <a:gd name="connsiteY4" fmla="*/ 0 h 6858000"/>
              <a:gd name="connsiteX0" fmla="*/ 4014651 w 8159931"/>
              <a:gd name="connsiteY0" fmla="*/ 0 h 6858000"/>
              <a:gd name="connsiteX1" fmla="*/ 8159931 w 8159931"/>
              <a:gd name="connsiteY1" fmla="*/ 0 h 6858000"/>
              <a:gd name="connsiteX2" fmla="*/ 6940004 w 8159931"/>
              <a:gd name="connsiteY2" fmla="*/ 2795666 h 6858000"/>
              <a:gd name="connsiteX3" fmla="*/ 5206868 w 8159931"/>
              <a:gd name="connsiteY3" fmla="*/ 6858000 h 6858000"/>
              <a:gd name="connsiteX4" fmla="*/ 0 w 8159931"/>
              <a:gd name="connsiteY4" fmla="*/ 6849291 h 6858000"/>
              <a:gd name="connsiteX5" fmla="*/ 4014651 w 8159931"/>
              <a:gd name="connsiteY5" fmla="*/ 0 h 6858000"/>
              <a:gd name="connsiteX0" fmla="*/ 4014651 w 8161702"/>
              <a:gd name="connsiteY0" fmla="*/ 0 h 6858000"/>
              <a:gd name="connsiteX1" fmla="*/ 8159931 w 8161702"/>
              <a:gd name="connsiteY1" fmla="*/ 0 h 6858000"/>
              <a:gd name="connsiteX2" fmla="*/ 8161702 w 8161702"/>
              <a:gd name="connsiteY2" fmla="*/ 3147934 h 6858000"/>
              <a:gd name="connsiteX3" fmla="*/ 5206868 w 8161702"/>
              <a:gd name="connsiteY3" fmla="*/ 6858000 h 6858000"/>
              <a:gd name="connsiteX4" fmla="*/ 0 w 8161702"/>
              <a:gd name="connsiteY4" fmla="*/ 6849291 h 6858000"/>
              <a:gd name="connsiteX5" fmla="*/ 4014651 w 8161702"/>
              <a:gd name="connsiteY5" fmla="*/ 0 h 6858000"/>
              <a:gd name="connsiteX0" fmla="*/ 4014651 w 8161702"/>
              <a:gd name="connsiteY0" fmla="*/ 0 h 6858000"/>
              <a:gd name="connsiteX1" fmla="*/ 8159931 w 8161702"/>
              <a:gd name="connsiteY1" fmla="*/ 0 h 6858000"/>
              <a:gd name="connsiteX2" fmla="*/ 8161702 w 8161702"/>
              <a:gd name="connsiteY2" fmla="*/ 3147934 h 6858000"/>
              <a:gd name="connsiteX3" fmla="*/ 5918901 w 8161702"/>
              <a:gd name="connsiteY3" fmla="*/ 6858000 h 6858000"/>
              <a:gd name="connsiteX4" fmla="*/ 0 w 8161702"/>
              <a:gd name="connsiteY4" fmla="*/ 6849291 h 6858000"/>
              <a:gd name="connsiteX5" fmla="*/ 4014651 w 8161702"/>
              <a:gd name="connsiteY5" fmla="*/ 0 h 6858000"/>
              <a:gd name="connsiteX0" fmla="*/ 4014651 w 8161702"/>
              <a:gd name="connsiteY0" fmla="*/ 0 h 6865495"/>
              <a:gd name="connsiteX1" fmla="*/ 8159931 w 8161702"/>
              <a:gd name="connsiteY1" fmla="*/ 0 h 6865495"/>
              <a:gd name="connsiteX2" fmla="*/ 8161702 w 8161702"/>
              <a:gd name="connsiteY2" fmla="*/ 3147934 h 6865495"/>
              <a:gd name="connsiteX3" fmla="*/ 5948882 w 8161702"/>
              <a:gd name="connsiteY3" fmla="*/ 6865495 h 6865495"/>
              <a:gd name="connsiteX4" fmla="*/ 0 w 8161702"/>
              <a:gd name="connsiteY4" fmla="*/ 6849291 h 6865495"/>
              <a:gd name="connsiteX5" fmla="*/ 4014651 w 8161702"/>
              <a:gd name="connsiteY5" fmla="*/ 0 h 6865495"/>
              <a:gd name="connsiteX0" fmla="*/ 821746 w 4968797"/>
              <a:gd name="connsiteY0" fmla="*/ 0 h 6865495"/>
              <a:gd name="connsiteX1" fmla="*/ 4967026 w 4968797"/>
              <a:gd name="connsiteY1" fmla="*/ 0 h 6865495"/>
              <a:gd name="connsiteX2" fmla="*/ 4968797 w 4968797"/>
              <a:gd name="connsiteY2" fmla="*/ 3147934 h 6865495"/>
              <a:gd name="connsiteX3" fmla="*/ 2755977 w 4968797"/>
              <a:gd name="connsiteY3" fmla="*/ 6865495 h 6865495"/>
              <a:gd name="connsiteX4" fmla="*/ 0 w 4968797"/>
              <a:gd name="connsiteY4" fmla="*/ 6856786 h 6865495"/>
              <a:gd name="connsiteX5" fmla="*/ 821746 w 4968797"/>
              <a:gd name="connsiteY5" fmla="*/ 0 h 6865495"/>
              <a:gd name="connsiteX0" fmla="*/ 3962186 w 4968797"/>
              <a:gd name="connsiteY0" fmla="*/ 0 h 6872990"/>
              <a:gd name="connsiteX1" fmla="*/ 4967026 w 4968797"/>
              <a:gd name="connsiteY1" fmla="*/ 7495 h 6872990"/>
              <a:gd name="connsiteX2" fmla="*/ 4968797 w 4968797"/>
              <a:gd name="connsiteY2" fmla="*/ 3155429 h 6872990"/>
              <a:gd name="connsiteX3" fmla="*/ 2755977 w 4968797"/>
              <a:gd name="connsiteY3" fmla="*/ 6872990 h 6872990"/>
              <a:gd name="connsiteX4" fmla="*/ 0 w 4968797"/>
              <a:gd name="connsiteY4" fmla="*/ 6864281 h 6872990"/>
              <a:gd name="connsiteX5" fmla="*/ 3962186 w 4968797"/>
              <a:gd name="connsiteY5" fmla="*/ 0 h 6872990"/>
              <a:gd name="connsiteX0" fmla="*/ 3954691 w 4968797"/>
              <a:gd name="connsiteY0" fmla="*/ 0 h 6865495"/>
              <a:gd name="connsiteX1" fmla="*/ 4967026 w 4968797"/>
              <a:gd name="connsiteY1" fmla="*/ 0 h 6865495"/>
              <a:gd name="connsiteX2" fmla="*/ 4968797 w 4968797"/>
              <a:gd name="connsiteY2" fmla="*/ 3147934 h 6865495"/>
              <a:gd name="connsiteX3" fmla="*/ 2755977 w 4968797"/>
              <a:gd name="connsiteY3" fmla="*/ 6865495 h 6865495"/>
              <a:gd name="connsiteX4" fmla="*/ 0 w 4968797"/>
              <a:gd name="connsiteY4" fmla="*/ 6856786 h 6865495"/>
              <a:gd name="connsiteX5" fmla="*/ 3954691 w 4968797"/>
              <a:gd name="connsiteY5" fmla="*/ 0 h 6865495"/>
              <a:gd name="connsiteX0" fmla="*/ 4112088 w 4968797"/>
              <a:gd name="connsiteY0" fmla="*/ 0 h 6865495"/>
              <a:gd name="connsiteX1" fmla="*/ 4967026 w 4968797"/>
              <a:gd name="connsiteY1" fmla="*/ 0 h 6865495"/>
              <a:gd name="connsiteX2" fmla="*/ 4968797 w 4968797"/>
              <a:gd name="connsiteY2" fmla="*/ 3147934 h 6865495"/>
              <a:gd name="connsiteX3" fmla="*/ 2755977 w 4968797"/>
              <a:gd name="connsiteY3" fmla="*/ 6865495 h 6865495"/>
              <a:gd name="connsiteX4" fmla="*/ 0 w 4968797"/>
              <a:gd name="connsiteY4" fmla="*/ 6856786 h 6865495"/>
              <a:gd name="connsiteX5" fmla="*/ 4112088 w 4968797"/>
              <a:gd name="connsiteY5" fmla="*/ 0 h 6865495"/>
              <a:gd name="connsiteX0" fmla="*/ 3924711 w 4781420"/>
              <a:gd name="connsiteY0" fmla="*/ 0 h 6886766"/>
              <a:gd name="connsiteX1" fmla="*/ 4779649 w 4781420"/>
              <a:gd name="connsiteY1" fmla="*/ 0 h 6886766"/>
              <a:gd name="connsiteX2" fmla="*/ 4781420 w 4781420"/>
              <a:gd name="connsiteY2" fmla="*/ 3147934 h 6886766"/>
              <a:gd name="connsiteX3" fmla="*/ 2568600 w 4781420"/>
              <a:gd name="connsiteY3" fmla="*/ 6865495 h 6886766"/>
              <a:gd name="connsiteX4" fmla="*/ 0 w 4781420"/>
              <a:gd name="connsiteY4" fmla="*/ 6886766 h 6886766"/>
              <a:gd name="connsiteX5" fmla="*/ 3924711 w 4781420"/>
              <a:gd name="connsiteY5" fmla="*/ 0 h 6886766"/>
              <a:gd name="connsiteX0" fmla="*/ 3939701 w 4796410"/>
              <a:gd name="connsiteY0" fmla="*/ 0 h 6886766"/>
              <a:gd name="connsiteX1" fmla="*/ 4794639 w 4796410"/>
              <a:gd name="connsiteY1" fmla="*/ 0 h 6886766"/>
              <a:gd name="connsiteX2" fmla="*/ 4796410 w 4796410"/>
              <a:gd name="connsiteY2" fmla="*/ 3147934 h 6886766"/>
              <a:gd name="connsiteX3" fmla="*/ 2583590 w 4796410"/>
              <a:gd name="connsiteY3" fmla="*/ 6865495 h 6886766"/>
              <a:gd name="connsiteX4" fmla="*/ 0 w 4796410"/>
              <a:gd name="connsiteY4" fmla="*/ 6886766 h 6886766"/>
              <a:gd name="connsiteX5" fmla="*/ 3939701 w 4796410"/>
              <a:gd name="connsiteY5" fmla="*/ 0 h 6886766"/>
              <a:gd name="connsiteX0" fmla="*/ 3932206 w 4788915"/>
              <a:gd name="connsiteY0" fmla="*/ 0 h 6865495"/>
              <a:gd name="connsiteX1" fmla="*/ 4787144 w 4788915"/>
              <a:gd name="connsiteY1" fmla="*/ 0 h 6865495"/>
              <a:gd name="connsiteX2" fmla="*/ 4788915 w 4788915"/>
              <a:gd name="connsiteY2" fmla="*/ 3147934 h 6865495"/>
              <a:gd name="connsiteX3" fmla="*/ 2576095 w 4788915"/>
              <a:gd name="connsiteY3" fmla="*/ 6865495 h 6865495"/>
              <a:gd name="connsiteX4" fmla="*/ 0 w 4788915"/>
              <a:gd name="connsiteY4" fmla="*/ 6864281 h 6865495"/>
              <a:gd name="connsiteX5" fmla="*/ 3932206 w 4788915"/>
              <a:gd name="connsiteY5" fmla="*/ 0 h 6865495"/>
              <a:gd name="connsiteX0" fmla="*/ 3932206 w 8716887"/>
              <a:gd name="connsiteY0" fmla="*/ 21771 h 6887266"/>
              <a:gd name="connsiteX1" fmla="*/ 8716887 w 8716887"/>
              <a:gd name="connsiteY1" fmla="*/ 0 h 6887266"/>
              <a:gd name="connsiteX2" fmla="*/ 4788915 w 8716887"/>
              <a:gd name="connsiteY2" fmla="*/ 3169705 h 6887266"/>
              <a:gd name="connsiteX3" fmla="*/ 2576095 w 8716887"/>
              <a:gd name="connsiteY3" fmla="*/ 6887266 h 6887266"/>
              <a:gd name="connsiteX4" fmla="*/ 0 w 8716887"/>
              <a:gd name="connsiteY4" fmla="*/ 6886052 h 6887266"/>
              <a:gd name="connsiteX5" fmla="*/ 3932206 w 8716887"/>
              <a:gd name="connsiteY5" fmla="*/ 21771 h 6887266"/>
              <a:gd name="connsiteX0" fmla="*/ 3953978 w 8716887"/>
              <a:gd name="connsiteY0" fmla="*/ 0 h 6887266"/>
              <a:gd name="connsiteX1" fmla="*/ 8716887 w 8716887"/>
              <a:gd name="connsiteY1" fmla="*/ 0 h 6887266"/>
              <a:gd name="connsiteX2" fmla="*/ 4788915 w 8716887"/>
              <a:gd name="connsiteY2" fmla="*/ 3169705 h 6887266"/>
              <a:gd name="connsiteX3" fmla="*/ 2576095 w 8716887"/>
              <a:gd name="connsiteY3" fmla="*/ 6887266 h 6887266"/>
              <a:gd name="connsiteX4" fmla="*/ 0 w 8716887"/>
              <a:gd name="connsiteY4" fmla="*/ 6886052 h 6887266"/>
              <a:gd name="connsiteX5" fmla="*/ 3953978 w 8716887"/>
              <a:gd name="connsiteY5" fmla="*/ 0 h 6887266"/>
              <a:gd name="connsiteX0" fmla="*/ 3953978 w 8740429"/>
              <a:gd name="connsiteY0" fmla="*/ 0 h 6887266"/>
              <a:gd name="connsiteX1" fmla="*/ 8716887 w 8740429"/>
              <a:gd name="connsiteY1" fmla="*/ 0 h 6887266"/>
              <a:gd name="connsiteX2" fmla="*/ 8740429 w 8740429"/>
              <a:gd name="connsiteY2" fmla="*/ 6870848 h 6887266"/>
              <a:gd name="connsiteX3" fmla="*/ 2576095 w 8740429"/>
              <a:gd name="connsiteY3" fmla="*/ 6887266 h 6887266"/>
              <a:gd name="connsiteX4" fmla="*/ 0 w 8740429"/>
              <a:gd name="connsiteY4" fmla="*/ 6886052 h 6887266"/>
              <a:gd name="connsiteX5" fmla="*/ 3953978 w 8740429"/>
              <a:gd name="connsiteY5" fmla="*/ 0 h 6887266"/>
              <a:gd name="connsiteX0" fmla="*/ 3594750 w 8381201"/>
              <a:gd name="connsiteY0" fmla="*/ 0 h 6929595"/>
              <a:gd name="connsiteX1" fmla="*/ 8357659 w 8381201"/>
              <a:gd name="connsiteY1" fmla="*/ 0 h 6929595"/>
              <a:gd name="connsiteX2" fmla="*/ 8381201 w 8381201"/>
              <a:gd name="connsiteY2" fmla="*/ 6870848 h 6929595"/>
              <a:gd name="connsiteX3" fmla="*/ 2216867 w 8381201"/>
              <a:gd name="connsiteY3" fmla="*/ 6887266 h 6929595"/>
              <a:gd name="connsiteX4" fmla="*/ 0 w 8381201"/>
              <a:gd name="connsiteY4" fmla="*/ 6929595 h 6929595"/>
              <a:gd name="connsiteX5" fmla="*/ 3594750 w 8381201"/>
              <a:gd name="connsiteY5" fmla="*/ 0 h 6929595"/>
              <a:gd name="connsiteX0" fmla="*/ 3975750 w 8762201"/>
              <a:gd name="connsiteY0" fmla="*/ 0 h 6929595"/>
              <a:gd name="connsiteX1" fmla="*/ 8738659 w 8762201"/>
              <a:gd name="connsiteY1" fmla="*/ 0 h 6929595"/>
              <a:gd name="connsiteX2" fmla="*/ 8762201 w 8762201"/>
              <a:gd name="connsiteY2" fmla="*/ 6870848 h 6929595"/>
              <a:gd name="connsiteX3" fmla="*/ 2597867 w 8762201"/>
              <a:gd name="connsiteY3" fmla="*/ 6887266 h 6929595"/>
              <a:gd name="connsiteX4" fmla="*/ 0 w 8762201"/>
              <a:gd name="connsiteY4" fmla="*/ 6929595 h 6929595"/>
              <a:gd name="connsiteX5" fmla="*/ 3975750 w 8762201"/>
              <a:gd name="connsiteY5" fmla="*/ 0 h 6929595"/>
              <a:gd name="connsiteX0" fmla="*/ 4095493 w 8762201"/>
              <a:gd name="connsiteY0" fmla="*/ 0 h 6929595"/>
              <a:gd name="connsiteX1" fmla="*/ 8738659 w 8762201"/>
              <a:gd name="connsiteY1" fmla="*/ 0 h 6929595"/>
              <a:gd name="connsiteX2" fmla="*/ 8762201 w 8762201"/>
              <a:gd name="connsiteY2" fmla="*/ 6870848 h 6929595"/>
              <a:gd name="connsiteX3" fmla="*/ 2597867 w 8762201"/>
              <a:gd name="connsiteY3" fmla="*/ 6887266 h 6929595"/>
              <a:gd name="connsiteX4" fmla="*/ 0 w 8762201"/>
              <a:gd name="connsiteY4" fmla="*/ 6929595 h 6929595"/>
              <a:gd name="connsiteX5" fmla="*/ 4095493 w 8762201"/>
              <a:gd name="connsiteY5" fmla="*/ 0 h 6929595"/>
              <a:gd name="connsiteX0" fmla="*/ 4062836 w 8762201"/>
              <a:gd name="connsiteY0" fmla="*/ 0 h 6929595"/>
              <a:gd name="connsiteX1" fmla="*/ 8738659 w 8762201"/>
              <a:gd name="connsiteY1" fmla="*/ 0 h 6929595"/>
              <a:gd name="connsiteX2" fmla="*/ 8762201 w 8762201"/>
              <a:gd name="connsiteY2" fmla="*/ 6870848 h 6929595"/>
              <a:gd name="connsiteX3" fmla="*/ 2597867 w 8762201"/>
              <a:gd name="connsiteY3" fmla="*/ 6887266 h 6929595"/>
              <a:gd name="connsiteX4" fmla="*/ 0 w 8762201"/>
              <a:gd name="connsiteY4" fmla="*/ 6929595 h 6929595"/>
              <a:gd name="connsiteX5" fmla="*/ 4062836 w 8762201"/>
              <a:gd name="connsiteY5" fmla="*/ 0 h 6929595"/>
              <a:gd name="connsiteX0" fmla="*/ 4019293 w 8718658"/>
              <a:gd name="connsiteY0" fmla="*/ 0 h 6918709"/>
              <a:gd name="connsiteX1" fmla="*/ 8695116 w 8718658"/>
              <a:gd name="connsiteY1" fmla="*/ 0 h 6918709"/>
              <a:gd name="connsiteX2" fmla="*/ 8718658 w 8718658"/>
              <a:gd name="connsiteY2" fmla="*/ 6870848 h 6918709"/>
              <a:gd name="connsiteX3" fmla="*/ 2554324 w 8718658"/>
              <a:gd name="connsiteY3" fmla="*/ 6887266 h 6918709"/>
              <a:gd name="connsiteX4" fmla="*/ 0 w 8718658"/>
              <a:gd name="connsiteY4" fmla="*/ 6918709 h 6918709"/>
              <a:gd name="connsiteX5" fmla="*/ 4019293 w 8718658"/>
              <a:gd name="connsiteY5" fmla="*/ 0 h 6918709"/>
              <a:gd name="connsiteX0" fmla="*/ 4051950 w 8751315"/>
              <a:gd name="connsiteY0" fmla="*/ 0 h 6929595"/>
              <a:gd name="connsiteX1" fmla="*/ 8727773 w 8751315"/>
              <a:gd name="connsiteY1" fmla="*/ 0 h 6929595"/>
              <a:gd name="connsiteX2" fmla="*/ 8751315 w 8751315"/>
              <a:gd name="connsiteY2" fmla="*/ 6870848 h 6929595"/>
              <a:gd name="connsiteX3" fmla="*/ 2586981 w 8751315"/>
              <a:gd name="connsiteY3" fmla="*/ 6887266 h 6929595"/>
              <a:gd name="connsiteX4" fmla="*/ 0 w 8751315"/>
              <a:gd name="connsiteY4" fmla="*/ 6929595 h 6929595"/>
              <a:gd name="connsiteX5" fmla="*/ 4051950 w 8751315"/>
              <a:gd name="connsiteY5" fmla="*/ 0 h 6929595"/>
              <a:gd name="connsiteX0" fmla="*/ 4051950 w 8740429"/>
              <a:gd name="connsiteY0" fmla="*/ 0 h 6929595"/>
              <a:gd name="connsiteX1" fmla="*/ 8727773 w 8740429"/>
              <a:gd name="connsiteY1" fmla="*/ 0 h 6929595"/>
              <a:gd name="connsiteX2" fmla="*/ 8740429 w 8740429"/>
              <a:gd name="connsiteY2" fmla="*/ 6903505 h 6929595"/>
              <a:gd name="connsiteX3" fmla="*/ 2586981 w 8740429"/>
              <a:gd name="connsiteY3" fmla="*/ 6887266 h 6929595"/>
              <a:gd name="connsiteX4" fmla="*/ 0 w 8740429"/>
              <a:gd name="connsiteY4" fmla="*/ 6929595 h 6929595"/>
              <a:gd name="connsiteX5" fmla="*/ 4051950 w 8740429"/>
              <a:gd name="connsiteY5" fmla="*/ 0 h 6929595"/>
              <a:gd name="connsiteX0" fmla="*/ 4051950 w 9192667"/>
              <a:gd name="connsiteY0" fmla="*/ 0 h 6929595"/>
              <a:gd name="connsiteX1" fmla="*/ 8727773 w 9192667"/>
              <a:gd name="connsiteY1" fmla="*/ 0 h 6929595"/>
              <a:gd name="connsiteX2" fmla="*/ 8728259 w 9192667"/>
              <a:gd name="connsiteY2" fmla="*/ 1948542 h 6929595"/>
              <a:gd name="connsiteX3" fmla="*/ 8740429 w 9192667"/>
              <a:gd name="connsiteY3" fmla="*/ 6903505 h 6929595"/>
              <a:gd name="connsiteX4" fmla="*/ 2586981 w 9192667"/>
              <a:gd name="connsiteY4" fmla="*/ 6887266 h 6929595"/>
              <a:gd name="connsiteX5" fmla="*/ 0 w 9192667"/>
              <a:gd name="connsiteY5" fmla="*/ 6929595 h 6929595"/>
              <a:gd name="connsiteX6" fmla="*/ 4051950 w 9192667"/>
              <a:gd name="connsiteY6" fmla="*/ 0 h 6929595"/>
              <a:gd name="connsiteX0" fmla="*/ 4051950 w 9192667"/>
              <a:gd name="connsiteY0" fmla="*/ 0 h 6929595"/>
              <a:gd name="connsiteX1" fmla="*/ 8727773 w 9192667"/>
              <a:gd name="connsiteY1" fmla="*/ 0 h 6929595"/>
              <a:gd name="connsiteX2" fmla="*/ 8728259 w 9192667"/>
              <a:gd name="connsiteY2" fmla="*/ 1948542 h 6929595"/>
              <a:gd name="connsiteX3" fmla="*/ 8740429 w 9192667"/>
              <a:gd name="connsiteY3" fmla="*/ 6903505 h 6929595"/>
              <a:gd name="connsiteX4" fmla="*/ 2586981 w 9192667"/>
              <a:gd name="connsiteY4" fmla="*/ 6887266 h 6929595"/>
              <a:gd name="connsiteX5" fmla="*/ 0 w 9192667"/>
              <a:gd name="connsiteY5" fmla="*/ 6929595 h 6929595"/>
              <a:gd name="connsiteX6" fmla="*/ 4051950 w 9192667"/>
              <a:gd name="connsiteY6" fmla="*/ 0 h 6929595"/>
              <a:gd name="connsiteX0" fmla="*/ 4051950 w 9192667"/>
              <a:gd name="connsiteY0" fmla="*/ 0 h 6929595"/>
              <a:gd name="connsiteX1" fmla="*/ 8727773 w 9192667"/>
              <a:gd name="connsiteY1" fmla="*/ 0 h 6929595"/>
              <a:gd name="connsiteX2" fmla="*/ 8728259 w 9192667"/>
              <a:gd name="connsiteY2" fmla="*/ 1948542 h 6929595"/>
              <a:gd name="connsiteX3" fmla="*/ 8740429 w 9192667"/>
              <a:gd name="connsiteY3" fmla="*/ 6903505 h 6929595"/>
              <a:gd name="connsiteX4" fmla="*/ 2586981 w 9192667"/>
              <a:gd name="connsiteY4" fmla="*/ 6887266 h 6929595"/>
              <a:gd name="connsiteX5" fmla="*/ 0 w 9192667"/>
              <a:gd name="connsiteY5" fmla="*/ 6929595 h 6929595"/>
              <a:gd name="connsiteX6" fmla="*/ 4051950 w 9192667"/>
              <a:gd name="connsiteY6" fmla="*/ 0 h 6929595"/>
              <a:gd name="connsiteX0" fmla="*/ 4051950 w 9192667"/>
              <a:gd name="connsiteY0" fmla="*/ 0 h 6929595"/>
              <a:gd name="connsiteX1" fmla="*/ 8727773 w 9192667"/>
              <a:gd name="connsiteY1" fmla="*/ 0 h 6929595"/>
              <a:gd name="connsiteX2" fmla="*/ 8728259 w 9192667"/>
              <a:gd name="connsiteY2" fmla="*/ 1948542 h 6929595"/>
              <a:gd name="connsiteX3" fmla="*/ 8740429 w 9192667"/>
              <a:gd name="connsiteY3" fmla="*/ 6903505 h 6929595"/>
              <a:gd name="connsiteX4" fmla="*/ 6148345 w 9192667"/>
              <a:gd name="connsiteY4" fmla="*/ 6912428 h 6929595"/>
              <a:gd name="connsiteX5" fmla="*/ 2586981 w 9192667"/>
              <a:gd name="connsiteY5" fmla="*/ 6887266 h 6929595"/>
              <a:gd name="connsiteX6" fmla="*/ 0 w 9192667"/>
              <a:gd name="connsiteY6" fmla="*/ 6929595 h 6929595"/>
              <a:gd name="connsiteX7" fmla="*/ 4051950 w 9192667"/>
              <a:gd name="connsiteY7" fmla="*/ 0 h 6929595"/>
              <a:gd name="connsiteX0" fmla="*/ 4051950 w 8728259"/>
              <a:gd name="connsiteY0" fmla="*/ 0 h 6929595"/>
              <a:gd name="connsiteX1" fmla="*/ 8727773 w 8728259"/>
              <a:gd name="connsiteY1" fmla="*/ 0 h 6929595"/>
              <a:gd name="connsiteX2" fmla="*/ 8728259 w 8728259"/>
              <a:gd name="connsiteY2" fmla="*/ 1948542 h 6929595"/>
              <a:gd name="connsiteX3" fmla="*/ 6148345 w 8728259"/>
              <a:gd name="connsiteY3" fmla="*/ 6912428 h 6929595"/>
              <a:gd name="connsiteX4" fmla="*/ 2586981 w 8728259"/>
              <a:gd name="connsiteY4" fmla="*/ 6887266 h 6929595"/>
              <a:gd name="connsiteX5" fmla="*/ 0 w 8728259"/>
              <a:gd name="connsiteY5" fmla="*/ 6929595 h 6929595"/>
              <a:gd name="connsiteX6" fmla="*/ 4051950 w 8728259"/>
              <a:gd name="connsiteY6" fmla="*/ 0 h 6929595"/>
              <a:gd name="connsiteX0" fmla="*/ 5162293 w 8728259"/>
              <a:gd name="connsiteY0" fmla="*/ 0 h 6929595"/>
              <a:gd name="connsiteX1" fmla="*/ 8727773 w 8728259"/>
              <a:gd name="connsiteY1" fmla="*/ 0 h 6929595"/>
              <a:gd name="connsiteX2" fmla="*/ 8728259 w 8728259"/>
              <a:gd name="connsiteY2" fmla="*/ 1948542 h 6929595"/>
              <a:gd name="connsiteX3" fmla="*/ 6148345 w 8728259"/>
              <a:gd name="connsiteY3" fmla="*/ 6912428 h 6929595"/>
              <a:gd name="connsiteX4" fmla="*/ 2586981 w 8728259"/>
              <a:gd name="connsiteY4" fmla="*/ 6887266 h 6929595"/>
              <a:gd name="connsiteX5" fmla="*/ 0 w 8728259"/>
              <a:gd name="connsiteY5" fmla="*/ 6929595 h 6929595"/>
              <a:gd name="connsiteX6" fmla="*/ 5162293 w 8728259"/>
              <a:gd name="connsiteY6" fmla="*/ 0 h 6929595"/>
              <a:gd name="connsiteX0" fmla="*/ 4008408 w 7574374"/>
              <a:gd name="connsiteY0" fmla="*/ 0 h 6918709"/>
              <a:gd name="connsiteX1" fmla="*/ 7573888 w 7574374"/>
              <a:gd name="connsiteY1" fmla="*/ 0 h 6918709"/>
              <a:gd name="connsiteX2" fmla="*/ 7574374 w 7574374"/>
              <a:gd name="connsiteY2" fmla="*/ 1948542 h 6918709"/>
              <a:gd name="connsiteX3" fmla="*/ 4994460 w 7574374"/>
              <a:gd name="connsiteY3" fmla="*/ 6912428 h 6918709"/>
              <a:gd name="connsiteX4" fmla="*/ 1433096 w 7574374"/>
              <a:gd name="connsiteY4" fmla="*/ 6887266 h 6918709"/>
              <a:gd name="connsiteX5" fmla="*/ 0 w 7574374"/>
              <a:gd name="connsiteY5" fmla="*/ 6918709 h 6918709"/>
              <a:gd name="connsiteX6" fmla="*/ 4008408 w 7574374"/>
              <a:gd name="connsiteY6" fmla="*/ 0 h 6918709"/>
              <a:gd name="connsiteX0" fmla="*/ 4008408 w 7574374"/>
              <a:gd name="connsiteY0" fmla="*/ 0 h 6918709"/>
              <a:gd name="connsiteX1" fmla="*/ 7573888 w 7574374"/>
              <a:gd name="connsiteY1" fmla="*/ 0 h 6918709"/>
              <a:gd name="connsiteX2" fmla="*/ 7574374 w 7574374"/>
              <a:gd name="connsiteY2" fmla="*/ 1948542 h 6918709"/>
              <a:gd name="connsiteX3" fmla="*/ 4994460 w 7574374"/>
              <a:gd name="connsiteY3" fmla="*/ 6912428 h 6918709"/>
              <a:gd name="connsiteX4" fmla="*/ 1433096 w 7574374"/>
              <a:gd name="connsiteY4" fmla="*/ 6887266 h 6918709"/>
              <a:gd name="connsiteX5" fmla="*/ 0 w 7574374"/>
              <a:gd name="connsiteY5" fmla="*/ 6918709 h 6918709"/>
              <a:gd name="connsiteX6" fmla="*/ 4008408 w 7574374"/>
              <a:gd name="connsiteY6" fmla="*/ 0 h 6918709"/>
              <a:gd name="connsiteX0" fmla="*/ 4008408 w 7574374"/>
              <a:gd name="connsiteY0" fmla="*/ 0 h 6918709"/>
              <a:gd name="connsiteX1" fmla="*/ 7573888 w 7574374"/>
              <a:gd name="connsiteY1" fmla="*/ 0 h 6918709"/>
              <a:gd name="connsiteX2" fmla="*/ 7574374 w 7574374"/>
              <a:gd name="connsiteY2" fmla="*/ 1948542 h 6918709"/>
              <a:gd name="connsiteX3" fmla="*/ 4994460 w 7574374"/>
              <a:gd name="connsiteY3" fmla="*/ 6912428 h 6918709"/>
              <a:gd name="connsiteX4" fmla="*/ 1433096 w 7574374"/>
              <a:gd name="connsiteY4" fmla="*/ 6887266 h 6918709"/>
              <a:gd name="connsiteX5" fmla="*/ 0 w 7574374"/>
              <a:gd name="connsiteY5" fmla="*/ 6918709 h 6918709"/>
              <a:gd name="connsiteX6" fmla="*/ 4008408 w 7574374"/>
              <a:gd name="connsiteY6" fmla="*/ 0 h 6918709"/>
              <a:gd name="connsiteX0" fmla="*/ 4008408 w 7574374"/>
              <a:gd name="connsiteY0" fmla="*/ 0 h 6918709"/>
              <a:gd name="connsiteX1" fmla="*/ 7573888 w 7574374"/>
              <a:gd name="connsiteY1" fmla="*/ 0 h 6918709"/>
              <a:gd name="connsiteX2" fmla="*/ 7574374 w 7574374"/>
              <a:gd name="connsiteY2" fmla="*/ 1948542 h 6918709"/>
              <a:gd name="connsiteX3" fmla="*/ 4994460 w 7574374"/>
              <a:gd name="connsiteY3" fmla="*/ 6912428 h 6918709"/>
              <a:gd name="connsiteX4" fmla="*/ 0 w 7574374"/>
              <a:gd name="connsiteY4" fmla="*/ 6918709 h 6918709"/>
              <a:gd name="connsiteX5" fmla="*/ 4008408 w 7574374"/>
              <a:gd name="connsiteY5" fmla="*/ 0 h 6918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74374" h="6918709">
                <a:moveTo>
                  <a:pt x="4008408" y="0"/>
                </a:moveTo>
                <a:lnTo>
                  <a:pt x="7573888" y="0"/>
                </a:lnTo>
                <a:lnTo>
                  <a:pt x="7574374" y="1948542"/>
                </a:lnTo>
                <a:lnTo>
                  <a:pt x="4994460" y="6912428"/>
                </a:lnTo>
                <a:lnTo>
                  <a:pt x="0" y="6918709"/>
                </a:lnTo>
                <a:lnTo>
                  <a:pt x="4008408" y="0"/>
                </a:lnTo>
                <a:close/>
              </a:path>
            </a:pathLst>
          </a:custGeom>
          <a:blipFill>
            <a:blip r:embed="rId3"/>
            <a:stretch>
              <a:fillRect l="-61691" r="14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691924-6D05-804C-8769-B2BA89058B21}"/>
              </a:ext>
            </a:extLst>
          </p:cNvPr>
          <p:cNvSpPr/>
          <p:nvPr/>
        </p:nvSpPr>
        <p:spPr>
          <a:xfrm>
            <a:off x="-55019" y="-122294"/>
            <a:ext cx="7620245" cy="7036628"/>
          </a:xfrm>
          <a:custGeom>
            <a:avLst/>
            <a:gdLst>
              <a:gd name="connsiteX0" fmla="*/ 0 w 3013410"/>
              <a:gd name="connsiteY0" fmla="*/ 0 h 7019210"/>
              <a:gd name="connsiteX1" fmla="*/ 3013410 w 3013410"/>
              <a:gd name="connsiteY1" fmla="*/ 0 h 7019210"/>
              <a:gd name="connsiteX2" fmla="*/ 3013410 w 3013410"/>
              <a:gd name="connsiteY2" fmla="*/ 7019210 h 7019210"/>
              <a:gd name="connsiteX3" fmla="*/ 0 w 3013410"/>
              <a:gd name="connsiteY3" fmla="*/ 7019210 h 7019210"/>
              <a:gd name="connsiteX4" fmla="*/ 0 w 3013410"/>
              <a:gd name="connsiteY4" fmla="*/ 0 h 7019210"/>
              <a:gd name="connsiteX0" fmla="*/ 0 w 7620245"/>
              <a:gd name="connsiteY0" fmla="*/ 8709 h 7027919"/>
              <a:gd name="connsiteX1" fmla="*/ 7620245 w 7620245"/>
              <a:gd name="connsiteY1" fmla="*/ 0 h 7027919"/>
              <a:gd name="connsiteX2" fmla="*/ 3013410 w 7620245"/>
              <a:gd name="connsiteY2" fmla="*/ 7027919 h 7027919"/>
              <a:gd name="connsiteX3" fmla="*/ 0 w 7620245"/>
              <a:gd name="connsiteY3" fmla="*/ 7027919 h 7027919"/>
              <a:gd name="connsiteX4" fmla="*/ 0 w 7620245"/>
              <a:gd name="connsiteY4" fmla="*/ 8709 h 7027919"/>
              <a:gd name="connsiteX0" fmla="*/ 0 w 7620245"/>
              <a:gd name="connsiteY0" fmla="*/ 8709 h 7027919"/>
              <a:gd name="connsiteX1" fmla="*/ 7620245 w 7620245"/>
              <a:gd name="connsiteY1" fmla="*/ 0 h 7027919"/>
              <a:gd name="connsiteX2" fmla="*/ 3509799 w 7620245"/>
              <a:gd name="connsiteY2" fmla="*/ 7019211 h 7027919"/>
              <a:gd name="connsiteX3" fmla="*/ 0 w 7620245"/>
              <a:gd name="connsiteY3" fmla="*/ 7027919 h 7027919"/>
              <a:gd name="connsiteX4" fmla="*/ 0 w 7620245"/>
              <a:gd name="connsiteY4" fmla="*/ 8709 h 7027919"/>
              <a:gd name="connsiteX0" fmla="*/ 0 w 7620245"/>
              <a:gd name="connsiteY0" fmla="*/ 8709 h 7036628"/>
              <a:gd name="connsiteX1" fmla="*/ 7620245 w 7620245"/>
              <a:gd name="connsiteY1" fmla="*/ 0 h 7036628"/>
              <a:gd name="connsiteX2" fmla="*/ 3501090 w 7620245"/>
              <a:gd name="connsiteY2" fmla="*/ 7036628 h 7036628"/>
              <a:gd name="connsiteX3" fmla="*/ 0 w 7620245"/>
              <a:gd name="connsiteY3" fmla="*/ 7027919 h 7036628"/>
              <a:gd name="connsiteX4" fmla="*/ 0 w 7620245"/>
              <a:gd name="connsiteY4" fmla="*/ 8709 h 703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0245" h="7036628">
                <a:moveTo>
                  <a:pt x="0" y="8709"/>
                </a:moveTo>
                <a:lnTo>
                  <a:pt x="7620245" y="0"/>
                </a:lnTo>
                <a:lnTo>
                  <a:pt x="3501090" y="7036628"/>
                </a:lnTo>
                <a:lnTo>
                  <a:pt x="0" y="7027919"/>
                </a:lnTo>
                <a:lnTo>
                  <a:pt x="0" y="87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65A2FA-D67B-8A46-BECD-04D9CBDEDDC1}"/>
              </a:ext>
            </a:extLst>
          </p:cNvPr>
          <p:cNvSpPr/>
          <p:nvPr/>
        </p:nvSpPr>
        <p:spPr>
          <a:xfrm>
            <a:off x="-52376" y="4120337"/>
            <a:ext cx="3425916" cy="27415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B8C5F5-F40B-FB44-9EB2-A330057F4A2B}"/>
              </a:ext>
            </a:extLst>
          </p:cNvPr>
          <p:cNvSpPr/>
          <p:nvPr/>
        </p:nvSpPr>
        <p:spPr>
          <a:xfrm>
            <a:off x="1492908" y="1007115"/>
            <a:ext cx="3425916" cy="2937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C46EA8-1B90-7844-B573-8F200C3D523B}"/>
              </a:ext>
            </a:extLst>
          </p:cNvPr>
          <p:cNvSpPr txBox="1"/>
          <p:nvPr/>
        </p:nvSpPr>
        <p:spPr>
          <a:xfrm>
            <a:off x="217696" y="2709944"/>
            <a:ext cx="9038277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500"/>
              </a:lnSpc>
            </a:pPr>
            <a:r>
              <a:rPr lang="en-GB" sz="3600" b="1" dirty="0">
                <a:solidFill>
                  <a:srgbClr val="A53228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SELLING STORY</a:t>
            </a:r>
            <a:endParaRPr lang="en-US" sz="3600" b="1" dirty="0">
              <a:solidFill>
                <a:srgbClr val="A53228"/>
              </a:solidFill>
              <a:latin typeface="Arial Black" panose="020B0A04020102020204" pitchFamily="34" charset="0"/>
              <a:ea typeface="Arial" charset="0"/>
              <a:cs typeface="Arial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DAF3D9-C665-9D41-92F7-C9C60743A873}"/>
              </a:ext>
            </a:extLst>
          </p:cNvPr>
          <p:cNvSpPr txBox="1"/>
          <p:nvPr/>
        </p:nvSpPr>
        <p:spPr>
          <a:xfrm>
            <a:off x="235884" y="3325925"/>
            <a:ext cx="6731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A53228"/>
                </a:solidFill>
                <a:latin typeface="Arial" charset="0"/>
                <a:ea typeface="Arial" charset="0"/>
                <a:cs typeface="Arial" charset="0"/>
              </a:rPr>
              <a:t>Workplace</a:t>
            </a:r>
            <a:endParaRPr lang="en-US" sz="2000" dirty="0">
              <a:solidFill>
                <a:srgbClr val="A53228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07C4C6B5-CDF6-374D-9CBE-9077B360EA7E}"/>
              </a:ext>
            </a:extLst>
          </p:cNvPr>
          <p:cNvSpPr/>
          <p:nvPr/>
        </p:nvSpPr>
        <p:spPr>
          <a:xfrm>
            <a:off x="10736635" y="4397036"/>
            <a:ext cx="1591165" cy="2571012"/>
          </a:xfrm>
          <a:custGeom>
            <a:avLst/>
            <a:gdLst>
              <a:gd name="connsiteX0" fmla="*/ 0 w 9743336"/>
              <a:gd name="connsiteY0" fmla="*/ 5897397 h 5897397"/>
              <a:gd name="connsiteX1" fmla="*/ 9743336 w 9743336"/>
              <a:gd name="connsiteY1" fmla="*/ 0 h 5897397"/>
              <a:gd name="connsiteX2" fmla="*/ 9743336 w 9743336"/>
              <a:gd name="connsiteY2" fmla="*/ 5897397 h 5897397"/>
              <a:gd name="connsiteX3" fmla="*/ 0 w 9743336"/>
              <a:gd name="connsiteY3" fmla="*/ 5897397 h 5897397"/>
              <a:gd name="connsiteX0" fmla="*/ 0 w 1312568"/>
              <a:gd name="connsiteY0" fmla="*/ 1874037 h 5897397"/>
              <a:gd name="connsiteX1" fmla="*/ 1312568 w 1312568"/>
              <a:gd name="connsiteY1" fmla="*/ 0 h 5897397"/>
              <a:gd name="connsiteX2" fmla="*/ 1312568 w 1312568"/>
              <a:gd name="connsiteY2" fmla="*/ 5897397 h 5897397"/>
              <a:gd name="connsiteX3" fmla="*/ 0 w 1312568"/>
              <a:gd name="connsiteY3" fmla="*/ 1874037 h 5897397"/>
              <a:gd name="connsiteX0" fmla="*/ 0 w 1440584"/>
              <a:gd name="connsiteY0" fmla="*/ 2367813 h 5897397"/>
              <a:gd name="connsiteX1" fmla="*/ 1440584 w 1440584"/>
              <a:gd name="connsiteY1" fmla="*/ 0 h 5897397"/>
              <a:gd name="connsiteX2" fmla="*/ 1440584 w 1440584"/>
              <a:gd name="connsiteY2" fmla="*/ 5897397 h 5897397"/>
              <a:gd name="connsiteX3" fmla="*/ 0 w 1440584"/>
              <a:gd name="connsiteY3" fmla="*/ 2367813 h 5897397"/>
              <a:gd name="connsiteX0" fmla="*/ 0 w 1440584"/>
              <a:gd name="connsiteY0" fmla="*/ 2367813 h 2386101"/>
              <a:gd name="connsiteX1" fmla="*/ 1440584 w 1440584"/>
              <a:gd name="connsiteY1" fmla="*/ 0 h 2386101"/>
              <a:gd name="connsiteX2" fmla="*/ 1404008 w 1440584"/>
              <a:gd name="connsiteY2" fmla="*/ 2386101 h 2386101"/>
              <a:gd name="connsiteX3" fmla="*/ 0 w 1440584"/>
              <a:gd name="connsiteY3" fmla="*/ 2367813 h 2386101"/>
              <a:gd name="connsiteX0" fmla="*/ 0 w 1520794"/>
              <a:gd name="connsiteY0" fmla="*/ 2496149 h 2496149"/>
              <a:gd name="connsiteX1" fmla="*/ 1520794 w 1520794"/>
              <a:gd name="connsiteY1" fmla="*/ 0 h 2496149"/>
              <a:gd name="connsiteX2" fmla="*/ 1484218 w 1520794"/>
              <a:gd name="connsiteY2" fmla="*/ 2386101 h 2496149"/>
              <a:gd name="connsiteX3" fmla="*/ 0 w 1520794"/>
              <a:gd name="connsiteY3" fmla="*/ 2496149 h 2496149"/>
              <a:gd name="connsiteX0" fmla="*/ 0 w 1504752"/>
              <a:gd name="connsiteY0" fmla="*/ 2571012 h 2571012"/>
              <a:gd name="connsiteX1" fmla="*/ 1504752 w 1504752"/>
              <a:gd name="connsiteY1" fmla="*/ 0 h 2571012"/>
              <a:gd name="connsiteX2" fmla="*/ 1484218 w 1504752"/>
              <a:gd name="connsiteY2" fmla="*/ 2460964 h 2571012"/>
              <a:gd name="connsiteX3" fmla="*/ 0 w 1504752"/>
              <a:gd name="connsiteY3" fmla="*/ 2571012 h 2571012"/>
              <a:gd name="connsiteX0" fmla="*/ 0 w 1591165"/>
              <a:gd name="connsiteY0" fmla="*/ 2571012 h 2571012"/>
              <a:gd name="connsiteX1" fmla="*/ 1504752 w 1591165"/>
              <a:gd name="connsiteY1" fmla="*/ 0 h 2571012"/>
              <a:gd name="connsiteX2" fmla="*/ 1591165 w 1591165"/>
              <a:gd name="connsiteY2" fmla="*/ 2541174 h 2571012"/>
              <a:gd name="connsiteX3" fmla="*/ 0 w 1591165"/>
              <a:gd name="connsiteY3" fmla="*/ 2571012 h 2571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1165" h="2571012">
                <a:moveTo>
                  <a:pt x="0" y="2571012"/>
                </a:moveTo>
                <a:lnTo>
                  <a:pt x="1504752" y="0"/>
                </a:lnTo>
                <a:lnTo>
                  <a:pt x="1591165" y="2541174"/>
                </a:lnTo>
                <a:lnTo>
                  <a:pt x="0" y="2571012"/>
                </a:lnTo>
                <a:close/>
              </a:path>
            </a:pathLst>
          </a:custGeom>
          <a:solidFill>
            <a:srgbClr val="EED7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32115B8-C727-8A44-960D-669E14D5C1C8}"/>
              </a:ext>
            </a:extLst>
          </p:cNvPr>
          <p:cNvCxnSpPr>
            <a:cxnSpLocks/>
          </p:cNvCxnSpPr>
          <p:nvPr/>
        </p:nvCxnSpPr>
        <p:spPr>
          <a:xfrm flipH="1">
            <a:off x="3373540" y="-69850"/>
            <a:ext cx="4094582" cy="6975475"/>
          </a:xfrm>
          <a:prstGeom prst="line">
            <a:avLst/>
          </a:prstGeom>
          <a:ln w="38100">
            <a:solidFill>
              <a:srgbClr val="A632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riangle 15">
            <a:extLst>
              <a:ext uri="{FF2B5EF4-FFF2-40B4-BE49-F238E27FC236}">
                <a16:creationId xmlns:a16="http://schemas.microsoft.com/office/drawing/2014/main" id="{CBE9B015-BF76-4749-9A28-464895909FDD}"/>
              </a:ext>
            </a:extLst>
          </p:cNvPr>
          <p:cNvSpPr/>
          <p:nvPr/>
        </p:nvSpPr>
        <p:spPr>
          <a:xfrm>
            <a:off x="11062825" y="4723226"/>
            <a:ext cx="1591165" cy="2571012"/>
          </a:xfrm>
          <a:custGeom>
            <a:avLst/>
            <a:gdLst>
              <a:gd name="connsiteX0" fmla="*/ 0 w 9743336"/>
              <a:gd name="connsiteY0" fmla="*/ 5897397 h 5897397"/>
              <a:gd name="connsiteX1" fmla="*/ 9743336 w 9743336"/>
              <a:gd name="connsiteY1" fmla="*/ 0 h 5897397"/>
              <a:gd name="connsiteX2" fmla="*/ 9743336 w 9743336"/>
              <a:gd name="connsiteY2" fmla="*/ 5897397 h 5897397"/>
              <a:gd name="connsiteX3" fmla="*/ 0 w 9743336"/>
              <a:gd name="connsiteY3" fmla="*/ 5897397 h 5897397"/>
              <a:gd name="connsiteX0" fmla="*/ 0 w 1312568"/>
              <a:gd name="connsiteY0" fmla="*/ 1874037 h 5897397"/>
              <a:gd name="connsiteX1" fmla="*/ 1312568 w 1312568"/>
              <a:gd name="connsiteY1" fmla="*/ 0 h 5897397"/>
              <a:gd name="connsiteX2" fmla="*/ 1312568 w 1312568"/>
              <a:gd name="connsiteY2" fmla="*/ 5897397 h 5897397"/>
              <a:gd name="connsiteX3" fmla="*/ 0 w 1312568"/>
              <a:gd name="connsiteY3" fmla="*/ 1874037 h 5897397"/>
              <a:gd name="connsiteX0" fmla="*/ 0 w 1440584"/>
              <a:gd name="connsiteY0" fmla="*/ 2367813 h 5897397"/>
              <a:gd name="connsiteX1" fmla="*/ 1440584 w 1440584"/>
              <a:gd name="connsiteY1" fmla="*/ 0 h 5897397"/>
              <a:gd name="connsiteX2" fmla="*/ 1440584 w 1440584"/>
              <a:gd name="connsiteY2" fmla="*/ 5897397 h 5897397"/>
              <a:gd name="connsiteX3" fmla="*/ 0 w 1440584"/>
              <a:gd name="connsiteY3" fmla="*/ 2367813 h 5897397"/>
              <a:gd name="connsiteX0" fmla="*/ 0 w 1440584"/>
              <a:gd name="connsiteY0" fmla="*/ 2367813 h 2386101"/>
              <a:gd name="connsiteX1" fmla="*/ 1440584 w 1440584"/>
              <a:gd name="connsiteY1" fmla="*/ 0 h 2386101"/>
              <a:gd name="connsiteX2" fmla="*/ 1404008 w 1440584"/>
              <a:gd name="connsiteY2" fmla="*/ 2386101 h 2386101"/>
              <a:gd name="connsiteX3" fmla="*/ 0 w 1440584"/>
              <a:gd name="connsiteY3" fmla="*/ 2367813 h 2386101"/>
              <a:gd name="connsiteX0" fmla="*/ 0 w 1520794"/>
              <a:gd name="connsiteY0" fmla="*/ 2496149 h 2496149"/>
              <a:gd name="connsiteX1" fmla="*/ 1520794 w 1520794"/>
              <a:gd name="connsiteY1" fmla="*/ 0 h 2496149"/>
              <a:gd name="connsiteX2" fmla="*/ 1484218 w 1520794"/>
              <a:gd name="connsiteY2" fmla="*/ 2386101 h 2496149"/>
              <a:gd name="connsiteX3" fmla="*/ 0 w 1520794"/>
              <a:gd name="connsiteY3" fmla="*/ 2496149 h 2496149"/>
              <a:gd name="connsiteX0" fmla="*/ 0 w 1504752"/>
              <a:gd name="connsiteY0" fmla="*/ 2571012 h 2571012"/>
              <a:gd name="connsiteX1" fmla="*/ 1504752 w 1504752"/>
              <a:gd name="connsiteY1" fmla="*/ 0 h 2571012"/>
              <a:gd name="connsiteX2" fmla="*/ 1484218 w 1504752"/>
              <a:gd name="connsiteY2" fmla="*/ 2460964 h 2571012"/>
              <a:gd name="connsiteX3" fmla="*/ 0 w 1504752"/>
              <a:gd name="connsiteY3" fmla="*/ 2571012 h 2571012"/>
              <a:gd name="connsiteX0" fmla="*/ 0 w 1591165"/>
              <a:gd name="connsiteY0" fmla="*/ 2571012 h 2571012"/>
              <a:gd name="connsiteX1" fmla="*/ 1504752 w 1591165"/>
              <a:gd name="connsiteY1" fmla="*/ 0 h 2571012"/>
              <a:gd name="connsiteX2" fmla="*/ 1591165 w 1591165"/>
              <a:gd name="connsiteY2" fmla="*/ 2541174 h 2571012"/>
              <a:gd name="connsiteX3" fmla="*/ 0 w 1591165"/>
              <a:gd name="connsiteY3" fmla="*/ 2571012 h 2571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1165" h="2571012">
                <a:moveTo>
                  <a:pt x="0" y="2571012"/>
                </a:moveTo>
                <a:lnTo>
                  <a:pt x="1504752" y="0"/>
                </a:lnTo>
                <a:lnTo>
                  <a:pt x="1591165" y="2541174"/>
                </a:lnTo>
                <a:lnTo>
                  <a:pt x="0" y="2571012"/>
                </a:lnTo>
                <a:close/>
              </a:path>
            </a:pathLst>
          </a:custGeom>
          <a:solidFill>
            <a:srgbClr val="CC8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1" name="Triangle 15">
            <a:extLst>
              <a:ext uri="{FF2B5EF4-FFF2-40B4-BE49-F238E27FC236}">
                <a16:creationId xmlns:a16="http://schemas.microsoft.com/office/drawing/2014/main" id="{F95E680B-A5AA-5348-99AF-3218ED66508B}"/>
              </a:ext>
            </a:extLst>
          </p:cNvPr>
          <p:cNvSpPr/>
          <p:nvPr/>
        </p:nvSpPr>
        <p:spPr>
          <a:xfrm>
            <a:off x="11335541" y="5044068"/>
            <a:ext cx="1591165" cy="2571012"/>
          </a:xfrm>
          <a:custGeom>
            <a:avLst/>
            <a:gdLst>
              <a:gd name="connsiteX0" fmla="*/ 0 w 9743336"/>
              <a:gd name="connsiteY0" fmla="*/ 5897397 h 5897397"/>
              <a:gd name="connsiteX1" fmla="*/ 9743336 w 9743336"/>
              <a:gd name="connsiteY1" fmla="*/ 0 h 5897397"/>
              <a:gd name="connsiteX2" fmla="*/ 9743336 w 9743336"/>
              <a:gd name="connsiteY2" fmla="*/ 5897397 h 5897397"/>
              <a:gd name="connsiteX3" fmla="*/ 0 w 9743336"/>
              <a:gd name="connsiteY3" fmla="*/ 5897397 h 5897397"/>
              <a:gd name="connsiteX0" fmla="*/ 0 w 1312568"/>
              <a:gd name="connsiteY0" fmla="*/ 1874037 h 5897397"/>
              <a:gd name="connsiteX1" fmla="*/ 1312568 w 1312568"/>
              <a:gd name="connsiteY1" fmla="*/ 0 h 5897397"/>
              <a:gd name="connsiteX2" fmla="*/ 1312568 w 1312568"/>
              <a:gd name="connsiteY2" fmla="*/ 5897397 h 5897397"/>
              <a:gd name="connsiteX3" fmla="*/ 0 w 1312568"/>
              <a:gd name="connsiteY3" fmla="*/ 1874037 h 5897397"/>
              <a:gd name="connsiteX0" fmla="*/ 0 w 1440584"/>
              <a:gd name="connsiteY0" fmla="*/ 2367813 h 5897397"/>
              <a:gd name="connsiteX1" fmla="*/ 1440584 w 1440584"/>
              <a:gd name="connsiteY1" fmla="*/ 0 h 5897397"/>
              <a:gd name="connsiteX2" fmla="*/ 1440584 w 1440584"/>
              <a:gd name="connsiteY2" fmla="*/ 5897397 h 5897397"/>
              <a:gd name="connsiteX3" fmla="*/ 0 w 1440584"/>
              <a:gd name="connsiteY3" fmla="*/ 2367813 h 5897397"/>
              <a:gd name="connsiteX0" fmla="*/ 0 w 1440584"/>
              <a:gd name="connsiteY0" fmla="*/ 2367813 h 2386101"/>
              <a:gd name="connsiteX1" fmla="*/ 1440584 w 1440584"/>
              <a:gd name="connsiteY1" fmla="*/ 0 h 2386101"/>
              <a:gd name="connsiteX2" fmla="*/ 1404008 w 1440584"/>
              <a:gd name="connsiteY2" fmla="*/ 2386101 h 2386101"/>
              <a:gd name="connsiteX3" fmla="*/ 0 w 1440584"/>
              <a:gd name="connsiteY3" fmla="*/ 2367813 h 2386101"/>
              <a:gd name="connsiteX0" fmla="*/ 0 w 1520794"/>
              <a:gd name="connsiteY0" fmla="*/ 2496149 h 2496149"/>
              <a:gd name="connsiteX1" fmla="*/ 1520794 w 1520794"/>
              <a:gd name="connsiteY1" fmla="*/ 0 h 2496149"/>
              <a:gd name="connsiteX2" fmla="*/ 1484218 w 1520794"/>
              <a:gd name="connsiteY2" fmla="*/ 2386101 h 2496149"/>
              <a:gd name="connsiteX3" fmla="*/ 0 w 1520794"/>
              <a:gd name="connsiteY3" fmla="*/ 2496149 h 2496149"/>
              <a:gd name="connsiteX0" fmla="*/ 0 w 1504752"/>
              <a:gd name="connsiteY0" fmla="*/ 2571012 h 2571012"/>
              <a:gd name="connsiteX1" fmla="*/ 1504752 w 1504752"/>
              <a:gd name="connsiteY1" fmla="*/ 0 h 2571012"/>
              <a:gd name="connsiteX2" fmla="*/ 1484218 w 1504752"/>
              <a:gd name="connsiteY2" fmla="*/ 2460964 h 2571012"/>
              <a:gd name="connsiteX3" fmla="*/ 0 w 1504752"/>
              <a:gd name="connsiteY3" fmla="*/ 2571012 h 2571012"/>
              <a:gd name="connsiteX0" fmla="*/ 0 w 1591165"/>
              <a:gd name="connsiteY0" fmla="*/ 2571012 h 2571012"/>
              <a:gd name="connsiteX1" fmla="*/ 1504752 w 1591165"/>
              <a:gd name="connsiteY1" fmla="*/ 0 h 2571012"/>
              <a:gd name="connsiteX2" fmla="*/ 1591165 w 1591165"/>
              <a:gd name="connsiteY2" fmla="*/ 2541174 h 2571012"/>
              <a:gd name="connsiteX3" fmla="*/ 0 w 1591165"/>
              <a:gd name="connsiteY3" fmla="*/ 2571012 h 2571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1165" h="2571012">
                <a:moveTo>
                  <a:pt x="0" y="2571012"/>
                </a:moveTo>
                <a:lnTo>
                  <a:pt x="1504752" y="0"/>
                </a:lnTo>
                <a:lnTo>
                  <a:pt x="1591165" y="2541174"/>
                </a:lnTo>
                <a:lnTo>
                  <a:pt x="0" y="2571012"/>
                </a:lnTo>
                <a:close/>
              </a:path>
            </a:pathLst>
          </a:custGeom>
          <a:solidFill>
            <a:srgbClr val="A53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2" name="Triangle 15">
            <a:extLst>
              <a:ext uri="{FF2B5EF4-FFF2-40B4-BE49-F238E27FC236}">
                <a16:creationId xmlns:a16="http://schemas.microsoft.com/office/drawing/2014/main" id="{49214882-D187-A24B-B87E-9EB5A266F0D6}"/>
              </a:ext>
            </a:extLst>
          </p:cNvPr>
          <p:cNvSpPr/>
          <p:nvPr/>
        </p:nvSpPr>
        <p:spPr>
          <a:xfrm flipH="1" flipV="1">
            <a:off x="-143579" y="-113585"/>
            <a:ext cx="1591165" cy="2571012"/>
          </a:xfrm>
          <a:custGeom>
            <a:avLst/>
            <a:gdLst>
              <a:gd name="connsiteX0" fmla="*/ 0 w 9743336"/>
              <a:gd name="connsiteY0" fmla="*/ 5897397 h 5897397"/>
              <a:gd name="connsiteX1" fmla="*/ 9743336 w 9743336"/>
              <a:gd name="connsiteY1" fmla="*/ 0 h 5897397"/>
              <a:gd name="connsiteX2" fmla="*/ 9743336 w 9743336"/>
              <a:gd name="connsiteY2" fmla="*/ 5897397 h 5897397"/>
              <a:gd name="connsiteX3" fmla="*/ 0 w 9743336"/>
              <a:gd name="connsiteY3" fmla="*/ 5897397 h 5897397"/>
              <a:gd name="connsiteX0" fmla="*/ 0 w 1312568"/>
              <a:gd name="connsiteY0" fmla="*/ 1874037 h 5897397"/>
              <a:gd name="connsiteX1" fmla="*/ 1312568 w 1312568"/>
              <a:gd name="connsiteY1" fmla="*/ 0 h 5897397"/>
              <a:gd name="connsiteX2" fmla="*/ 1312568 w 1312568"/>
              <a:gd name="connsiteY2" fmla="*/ 5897397 h 5897397"/>
              <a:gd name="connsiteX3" fmla="*/ 0 w 1312568"/>
              <a:gd name="connsiteY3" fmla="*/ 1874037 h 5897397"/>
              <a:gd name="connsiteX0" fmla="*/ 0 w 1440584"/>
              <a:gd name="connsiteY0" fmla="*/ 2367813 h 5897397"/>
              <a:gd name="connsiteX1" fmla="*/ 1440584 w 1440584"/>
              <a:gd name="connsiteY1" fmla="*/ 0 h 5897397"/>
              <a:gd name="connsiteX2" fmla="*/ 1440584 w 1440584"/>
              <a:gd name="connsiteY2" fmla="*/ 5897397 h 5897397"/>
              <a:gd name="connsiteX3" fmla="*/ 0 w 1440584"/>
              <a:gd name="connsiteY3" fmla="*/ 2367813 h 5897397"/>
              <a:gd name="connsiteX0" fmla="*/ 0 w 1440584"/>
              <a:gd name="connsiteY0" fmla="*/ 2367813 h 2386101"/>
              <a:gd name="connsiteX1" fmla="*/ 1440584 w 1440584"/>
              <a:gd name="connsiteY1" fmla="*/ 0 h 2386101"/>
              <a:gd name="connsiteX2" fmla="*/ 1404008 w 1440584"/>
              <a:gd name="connsiteY2" fmla="*/ 2386101 h 2386101"/>
              <a:gd name="connsiteX3" fmla="*/ 0 w 1440584"/>
              <a:gd name="connsiteY3" fmla="*/ 2367813 h 2386101"/>
              <a:gd name="connsiteX0" fmla="*/ 0 w 1520794"/>
              <a:gd name="connsiteY0" fmla="*/ 2496149 h 2496149"/>
              <a:gd name="connsiteX1" fmla="*/ 1520794 w 1520794"/>
              <a:gd name="connsiteY1" fmla="*/ 0 h 2496149"/>
              <a:gd name="connsiteX2" fmla="*/ 1484218 w 1520794"/>
              <a:gd name="connsiteY2" fmla="*/ 2386101 h 2496149"/>
              <a:gd name="connsiteX3" fmla="*/ 0 w 1520794"/>
              <a:gd name="connsiteY3" fmla="*/ 2496149 h 2496149"/>
              <a:gd name="connsiteX0" fmla="*/ 0 w 1504752"/>
              <a:gd name="connsiteY0" fmla="*/ 2571012 h 2571012"/>
              <a:gd name="connsiteX1" fmla="*/ 1504752 w 1504752"/>
              <a:gd name="connsiteY1" fmla="*/ 0 h 2571012"/>
              <a:gd name="connsiteX2" fmla="*/ 1484218 w 1504752"/>
              <a:gd name="connsiteY2" fmla="*/ 2460964 h 2571012"/>
              <a:gd name="connsiteX3" fmla="*/ 0 w 1504752"/>
              <a:gd name="connsiteY3" fmla="*/ 2571012 h 2571012"/>
              <a:gd name="connsiteX0" fmla="*/ 0 w 1591165"/>
              <a:gd name="connsiteY0" fmla="*/ 2571012 h 2571012"/>
              <a:gd name="connsiteX1" fmla="*/ 1504752 w 1591165"/>
              <a:gd name="connsiteY1" fmla="*/ 0 h 2571012"/>
              <a:gd name="connsiteX2" fmla="*/ 1591165 w 1591165"/>
              <a:gd name="connsiteY2" fmla="*/ 2541174 h 2571012"/>
              <a:gd name="connsiteX3" fmla="*/ 0 w 1591165"/>
              <a:gd name="connsiteY3" fmla="*/ 2571012 h 2571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1165" h="2571012">
                <a:moveTo>
                  <a:pt x="0" y="2571012"/>
                </a:moveTo>
                <a:lnTo>
                  <a:pt x="1504752" y="0"/>
                </a:lnTo>
                <a:lnTo>
                  <a:pt x="1591165" y="2541174"/>
                </a:lnTo>
                <a:lnTo>
                  <a:pt x="0" y="2571012"/>
                </a:lnTo>
                <a:close/>
              </a:path>
            </a:pathLst>
          </a:custGeom>
          <a:solidFill>
            <a:srgbClr val="EED7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3" name="Triangle 15">
            <a:extLst>
              <a:ext uri="{FF2B5EF4-FFF2-40B4-BE49-F238E27FC236}">
                <a16:creationId xmlns:a16="http://schemas.microsoft.com/office/drawing/2014/main" id="{CE221CA2-C5C6-AC41-A589-81EC01BFC1F9}"/>
              </a:ext>
            </a:extLst>
          </p:cNvPr>
          <p:cNvSpPr/>
          <p:nvPr/>
        </p:nvSpPr>
        <p:spPr>
          <a:xfrm flipH="1" flipV="1">
            <a:off x="-451715" y="-293456"/>
            <a:ext cx="1591165" cy="2571012"/>
          </a:xfrm>
          <a:custGeom>
            <a:avLst/>
            <a:gdLst>
              <a:gd name="connsiteX0" fmla="*/ 0 w 9743336"/>
              <a:gd name="connsiteY0" fmla="*/ 5897397 h 5897397"/>
              <a:gd name="connsiteX1" fmla="*/ 9743336 w 9743336"/>
              <a:gd name="connsiteY1" fmla="*/ 0 h 5897397"/>
              <a:gd name="connsiteX2" fmla="*/ 9743336 w 9743336"/>
              <a:gd name="connsiteY2" fmla="*/ 5897397 h 5897397"/>
              <a:gd name="connsiteX3" fmla="*/ 0 w 9743336"/>
              <a:gd name="connsiteY3" fmla="*/ 5897397 h 5897397"/>
              <a:gd name="connsiteX0" fmla="*/ 0 w 1312568"/>
              <a:gd name="connsiteY0" fmla="*/ 1874037 h 5897397"/>
              <a:gd name="connsiteX1" fmla="*/ 1312568 w 1312568"/>
              <a:gd name="connsiteY1" fmla="*/ 0 h 5897397"/>
              <a:gd name="connsiteX2" fmla="*/ 1312568 w 1312568"/>
              <a:gd name="connsiteY2" fmla="*/ 5897397 h 5897397"/>
              <a:gd name="connsiteX3" fmla="*/ 0 w 1312568"/>
              <a:gd name="connsiteY3" fmla="*/ 1874037 h 5897397"/>
              <a:gd name="connsiteX0" fmla="*/ 0 w 1440584"/>
              <a:gd name="connsiteY0" fmla="*/ 2367813 h 5897397"/>
              <a:gd name="connsiteX1" fmla="*/ 1440584 w 1440584"/>
              <a:gd name="connsiteY1" fmla="*/ 0 h 5897397"/>
              <a:gd name="connsiteX2" fmla="*/ 1440584 w 1440584"/>
              <a:gd name="connsiteY2" fmla="*/ 5897397 h 5897397"/>
              <a:gd name="connsiteX3" fmla="*/ 0 w 1440584"/>
              <a:gd name="connsiteY3" fmla="*/ 2367813 h 5897397"/>
              <a:gd name="connsiteX0" fmla="*/ 0 w 1440584"/>
              <a:gd name="connsiteY0" fmla="*/ 2367813 h 2386101"/>
              <a:gd name="connsiteX1" fmla="*/ 1440584 w 1440584"/>
              <a:gd name="connsiteY1" fmla="*/ 0 h 2386101"/>
              <a:gd name="connsiteX2" fmla="*/ 1404008 w 1440584"/>
              <a:gd name="connsiteY2" fmla="*/ 2386101 h 2386101"/>
              <a:gd name="connsiteX3" fmla="*/ 0 w 1440584"/>
              <a:gd name="connsiteY3" fmla="*/ 2367813 h 2386101"/>
              <a:gd name="connsiteX0" fmla="*/ 0 w 1520794"/>
              <a:gd name="connsiteY0" fmla="*/ 2496149 h 2496149"/>
              <a:gd name="connsiteX1" fmla="*/ 1520794 w 1520794"/>
              <a:gd name="connsiteY1" fmla="*/ 0 h 2496149"/>
              <a:gd name="connsiteX2" fmla="*/ 1484218 w 1520794"/>
              <a:gd name="connsiteY2" fmla="*/ 2386101 h 2496149"/>
              <a:gd name="connsiteX3" fmla="*/ 0 w 1520794"/>
              <a:gd name="connsiteY3" fmla="*/ 2496149 h 2496149"/>
              <a:gd name="connsiteX0" fmla="*/ 0 w 1504752"/>
              <a:gd name="connsiteY0" fmla="*/ 2571012 h 2571012"/>
              <a:gd name="connsiteX1" fmla="*/ 1504752 w 1504752"/>
              <a:gd name="connsiteY1" fmla="*/ 0 h 2571012"/>
              <a:gd name="connsiteX2" fmla="*/ 1484218 w 1504752"/>
              <a:gd name="connsiteY2" fmla="*/ 2460964 h 2571012"/>
              <a:gd name="connsiteX3" fmla="*/ 0 w 1504752"/>
              <a:gd name="connsiteY3" fmla="*/ 2571012 h 2571012"/>
              <a:gd name="connsiteX0" fmla="*/ 0 w 1591165"/>
              <a:gd name="connsiteY0" fmla="*/ 2571012 h 2571012"/>
              <a:gd name="connsiteX1" fmla="*/ 1504752 w 1591165"/>
              <a:gd name="connsiteY1" fmla="*/ 0 h 2571012"/>
              <a:gd name="connsiteX2" fmla="*/ 1591165 w 1591165"/>
              <a:gd name="connsiteY2" fmla="*/ 2541174 h 2571012"/>
              <a:gd name="connsiteX3" fmla="*/ 0 w 1591165"/>
              <a:gd name="connsiteY3" fmla="*/ 2571012 h 2571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1165" h="2571012">
                <a:moveTo>
                  <a:pt x="0" y="2571012"/>
                </a:moveTo>
                <a:lnTo>
                  <a:pt x="1504752" y="0"/>
                </a:lnTo>
                <a:lnTo>
                  <a:pt x="1591165" y="2541174"/>
                </a:lnTo>
                <a:lnTo>
                  <a:pt x="0" y="2571012"/>
                </a:lnTo>
                <a:close/>
              </a:path>
            </a:pathLst>
          </a:custGeom>
          <a:solidFill>
            <a:srgbClr val="CC8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4" name="Triangle 15">
            <a:extLst>
              <a:ext uri="{FF2B5EF4-FFF2-40B4-BE49-F238E27FC236}">
                <a16:creationId xmlns:a16="http://schemas.microsoft.com/office/drawing/2014/main" id="{4C1392FA-9710-564E-AC70-B19A974871F5}"/>
              </a:ext>
            </a:extLst>
          </p:cNvPr>
          <p:cNvSpPr/>
          <p:nvPr/>
        </p:nvSpPr>
        <p:spPr>
          <a:xfrm flipH="1" flipV="1">
            <a:off x="-759851" y="-538166"/>
            <a:ext cx="1591165" cy="2571012"/>
          </a:xfrm>
          <a:custGeom>
            <a:avLst/>
            <a:gdLst>
              <a:gd name="connsiteX0" fmla="*/ 0 w 9743336"/>
              <a:gd name="connsiteY0" fmla="*/ 5897397 h 5897397"/>
              <a:gd name="connsiteX1" fmla="*/ 9743336 w 9743336"/>
              <a:gd name="connsiteY1" fmla="*/ 0 h 5897397"/>
              <a:gd name="connsiteX2" fmla="*/ 9743336 w 9743336"/>
              <a:gd name="connsiteY2" fmla="*/ 5897397 h 5897397"/>
              <a:gd name="connsiteX3" fmla="*/ 0 w 9743336"/>
              <a:gd name="connsiteY3" fmla="*/ 5897397 h 5897397"/>
              <a:gd name="connsiteX0" fmla="*/ 0 w 1312568"/>
              <a:gd name="connsiteY0" fmla="*/ 1874037 h 5897397"/>
              <a:gd name="connsiteX1" fmla="*/ 1312568 w 1312568"/>
              <a:gd name="connsiteY1" fmla="*/ 0 h 5897397"/>
              <a:gd name="connsiteX2" fmla="*/ 1312568 w 1312568"/>
              <a:gd name="connsiteY2" fmla="*/ 5897397 h 5897397"/>
              <a:gd name="connsiteX3" fmla="*/ 0 w 1312568"/>
              <a:gd name="connsiteY3" fmla="*/ 1874037 h 5897397"/>
              <a:gd name="connsiteX0" fmla="*/ 0 w 1440584"/>
              <a:gd name="connsiteY0" fmla="*/ 2367813 h 5897397"/>
              <a:gd name="connsiteX1" fmla="*/ 1440584 w 1440584"/>
              <a:gd name="connsiteY1" fmla="*/ 0 h 5897397"/>
              <a:gd name="connsiteX2" fmla="*/ 1440584 w 1440584"/>
              <a:gd name="connsiteY2" fmla="*/ 5897397 h 5897397"/>
              <a:gd name="connsiteX3" fmla="*/ 0 w 1440584"/>
              <a:gd name="connsiteY3" fmla="*/ 2367813 h 5897397"/>
              <a:gd name="connsiteX0" fmla="*/ 0 w 1440584"/>
              <a:gd name="connsiteY0" fmla="*/ 2367813 h 2386101"/>
              <a:gd name="connsiteX1" fmla="*/ 1440584 w 1440584"/>
              <a:gd name="connsiteY1" fmla="*/ 0 h 2386101"/>
              <a:gd name="connsiteX2" fmla="*/ 1404008 w 1440584"/>
              <a:gd name="connsiteY2" fmla="*/ 2386101 h 2386101"/>
              <a:gd name="connsiteX3" fmla="*/ 0 w 1440584"/>
              <a:gd name="connsiteY3" fmla="*/ 2367813 h 2386101"/>
              <a:gd name="connsiteX0" fmla="*/ 0 w 1520794"/>
              <a:gd name="connsiteY0" fmla="*/ 2496149 h 2496149"/>
              <a:gd name="connsiteX1" fmla="*/ 1520794 w 1520794"/>
              <a:gd name="connsiteY1" fmla="*/ 0 h 2496149"/>
              <a:gd name="connsiteX2" fmla="*/ 1484218 w 1520794"/>
              <a:gd name="connsiteY2" fmla="*/ 2386101 h 2496149"/>
              <a:gd name="connsiteX3" fmla="*/ 0 w 1520794"/>
              <a:gd name="connsiteY3" fmla="*/ 2496149 h 2496149"/>
              <a:gd name="connsiteX0" fmla="*/ 0 w 1504752"/>
              <a:gd name="connsiteY0" fmla="*/ 2571012 h 2571012"/>
              <a:gd name="connsiteX1" fmla="*/ 1504752 w 1504752"/>
              <a:gd name="connsiteY1" fmla="*/ 0 h 2571012"/>
              <a:gd name="connsiteX2" fmla="*/ 1484218 w 1504752"/>
              <a:gd name="connsiteY2" fmla="*/ 2460964 h 2571012"/>
              <a:gd name="connsiteX3" fmla="*/ 0 w 1504752"/>
              <a:gd name="connsiteY3" fmla="*/ 2571012 h 2571012"/>
              <a:gd name="connsiteX0" fmla="*/ 0 w 1591165"/>
              <a:gd name="connsiteY0" fmla="*/ 2571012 h 2571012"/>
              <a:gd name="connsiteX1" fmla="*/ 1504752 w 1591165"/>
              <a:gd name="connsiteY1" fmla="*/ 0 h 2571012"/>
              <a:gd name="connsiteX2" fmla="*/ 1591165 w 1591165"/>
              <a:gd name="connsiteY2" fmla="*/ 2541174 h 2571012"/>
              <a:gd name="connsiteX3" fmla="*/ 0 w 1591165"/>
              <a:gd name="connsiteY3" fmla="*/ 2571012 h 2571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1165" h="2571012">
                <a:moveTo>
                  <a:pt x="0" y="2571012"/>
                </a:moveTo>
                <a:lnTo>
                  <a:pt x="1504752" y="0"/>
                </a:lnTo>
                <a:lnTo>
                  <a:pt x="1591165" y="2541174"/>
                </a:lnTo>
                <a:lnTo>
                  <a:pt x="0" y="2571012"/>
                </a:lnTo>
                <a:close/>
              </a:path>
            </a:pathLst>
          </a:custGeom>
          <a:solidFill>
            <a:srgbClr val="A53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8DD8E63-74EB-5E4E-AF00-194039ECB16A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26" y="1496087"/>
            <a:ext cx="3567786" cy="1251815"/>
          </a:xfrm>
          <a:prstGeom prst="rect">
            <a:avLst/>
          </a:prstGeom>
        </p:spPr>
      </p:pic>
      <p:sp>
        <p:nvSpPr>
          <p:cNvPr id="25" name="Rectangle 3">
            <a:extLst>
              <a:ext uri="{FF2B5EF4-FFF2-40B4-BE49-F238E27FC236}">
                <a16:creationId xmlns:a16="http://schemas.microsoft.com/office/drawing/2014/main" id="{DE772FCC-C365-C64E-9D0E-5F51906089A7}"/>
              </a:ext>
            </a:extLst>
          </p:cNvPr>
          <p:cNvSpPr/>
          <p:nvPr/>
        </p:nvSpPr>
        <p:spPr>
          <a:xfrm>
            <a:off x="6815465" y="1007115"/>
            <a:ext cx="990623" cy="1245325"/>
          </a:xfrm>
          <a:custGeom>
            <a:avLst/>
            <a:gdLst>
              <a:gd name="connsiteX0" fmla="*/ 0 w 182880"/>
              <a:gd name="connsiteY0" fmla="*/ 0 h 944701"/>
              <a:gd name="connsiteX1" fmla="*/ 182880 w 182880"/>
              <a:gd name="connsiteY1" fmla="*/ 0 h 944701"/>
              <a:gd name="connsiteX2" fmla="*/ 182880 w 182880"/>
              <a:gd name="connsiteY2" fmla="*/ 944701 h 944701"/>
              <a:gd name="connsiteX3" fmla="*/ 0 w 182880"/>
              <a:gd name="connsiteY3" fmla="*/ 944701 h 944701"/>
              <a:gd name="connsiteX4" fmla="*/ 0 w 182880"/>
              <a:gd name="connsiteY4" fmla="*/ 0 h 944701"/>
              <a:gd name="connsiteX0" fmla="*/ 209005 w 391885"/>
              <a:gd name="connsiteY0" fmla="*/ 0 h 953410"/>
              <a:gd name="connsiteX1" fmla="*/ 391885 w 391885"/>
              <a:gd name="connsiteY1" fmla="*/ 0 h 953410"/>
              <a:gd name="connsiteX2" fmla="*/ 391885 w 391885"/>
              <a:gd name="connsiteY2" fmla="*/ 944701 h 953410"/>
              <a:gd name="connsiteX3" fmla="*/ 0 w 391885"/>
              <a:gd name="connsiteY3" fmla="*/ 953410 h 953410"/>
              <a:gd name="connsiteX4" fmla="*/ 209005 w 391885"/>
              <a:gd name="connsiteY4" fmla="*/ 0 h 953410"/>
              <a:gd name="connsiteX0" fmla="*/ 209005 w 391885"/>
              <a:gd name="connsiteY0" fmla="*/ 0 h 953410"/>
              <a:gd name="connsiteX1" fmla="*/ 391885 w 391885"/>
              <a:gd name="connsiteY1" fmla="*/ 0 h 953410"/>
              <a:gd name="connsiteX2" fmla="*/ 148045 w 391885"/>
              <a:gd name="connsiteY2" fmla="*/ 944701 h 953410"/>
              <a:gd name="connsiteX3" fmla="*/ 0 w 391885"/>
              <a:gd name="connsiteY3" fmla="*/ 953410 h 953410"/>
              <a:gd name="connsiteX4" fmla="*/ 209005 w 391885"/>
              <a:gd name="connsiteY4" fmla="*/ 0 h 953410"/>
              <a:gd name="connsiteX0" fmla="*/ 209005 w 391885"/>
              <a:gd name="connsiteY0" fmla="*/ 0 h 953410"/>
              <a:gd name="connsiteX1" fmla="*/ 391885 w 391885"/>
              <a:gd name="connsiteY1" fmla="*/ 0 h 953410"/>
              <a:gd name="connsiteX2" fmla="*/ 200296 w 391885"/>
              <a:gd name="connsiteY2" fmla="*/ 953410 h 953410"/>
              <a:gd name="connsiteX3" fmla="*/ 0 w 391885"/>
              <a:gd name="connsiteY3" fmla="*/ 953410 h 953410"/>
              <a:gd name="connsiteX4" fmla="*/ 209005 w 391885"/>
              <a:gd name="connsiteY4" fmla="*/ 0 h 953410"/>
              <a:gd name="connsiteX0" fmla="*/ 209005 w 714102"/>
              <a:gd name="connsiteY0" fmla="*/ 0 h 953410"/>
              <a:gd name="connsiteX1" fmla="*/ 714102 w 714102"/>
              <a:gd name="connsiteY1" fmla="*/ 8708 h 953410"/>
              <a:gd name="connsiteX2" fmla="*/ 200296 w 714102"/>
              <a:gd name="connsiteY2" fmla="*/ 953410 h 953410"/>
              <a:gd name="connsiteX3" fmla="*/ 0 w 714102"/>
              <a:gd name="connsiteY3" fmla="*/ 953410 h 953410"/>
              <a:gd name="connsiteX4" fmla="*/ 209005 w 714102"/>
              <a:gd name="connsiteY4" fmla="*/ 0 h 953410"/>
              <a:gd name="connsiteX0" fmla="*/ 209005 w 731519"/>
              <a:gd name="connsiteY0" fmla="*/ 0 h 953410"/>
              <a:gd name="connsiteX1" fmla="*/ 731519 w 731519"/>
              <a:gd name="connsiteY1" fmla="*/ 17416 h 953410"/>
              <a:gd name="connsiteX2" fmla="*/ 200296 w 731519"/>
              <a:gd name="connsiteY2" fmla="*/ 953410 h 953410"/>
              <a:gd name="connsiteX3" fmla="*/ 0 w 731519"/>
              <a:gd name="connsiteY3" fmla="*/ 953410 h 953410"/>
              <a:gd name="connsiteX4" fmla="*/ 209005 w 731519"/>
              <a:gd name="connsiteY4" fmla="*/ 0 h 953410"/>
              <a:gd name="connsiteX0" fmla="*/ 496388 w 731519"/>
              <a:gd name="connsiteY0" fmla="*/ 8709 h 935994"/>
              <a:gd name="connsiteX1" fmla="*/ 731519 w 731519"/>
              <a:gd name="connsiteY1" fmla="*/ 0 h 935994"/>
              <a:gd name="connsiteX2" fmla="*/ 200296 w 731519"/>
              <a:gd name="connsiteY2" fmla="*/ 935994 h 935994"/>
              <a:gd name="connsiteX3" fmla="*/ 0 w 731519"/>
              <a:gd name="connsiteY3" fmla="*/ 935994 h 935994"/>
              <a:gd name="connsiteX4" fmla="*/ 496388 w 731519"/>
              <a:gd name="connsiteY4" fmla="*/ 8709 h 935994"/>
              <a:gd name="connsiteX0" fmla="*/ 522514 w 731519"/>
              <a:gd name="connsiteY0" fmla="*/ 8709 h 935994"/>
              <a:gd name="connsiteX1" fmla="*/ 731519 w 731519"/>
              <a:gd name="connsiteY1" fmla="*/ 0 h 935994"/>
              <a:gd name="connsiteX2" fmla="*/ 200296 w 731519"/>
              <a:gd name="connsiteY2" fmla="*/ 935994 h 935994"/>
              <a:gd name="connsiteX3" fmla="*/ 0 w 731519"/>
              <a:gd name="connsiteY3" fmla="*/ 935994 h 935994"/>
              <a:gd name="connsiteX4" fmla="*/ 522514 w 731519"/>
              <a:gd name="connsiteY4" fmla="*/ 8709 h 935994"/>
              <a:gd name="connsiteX0" fmla="*/ 522514 w 740228"/>
              <a:gd name="connsiteY0" fmla="*/ 1 h 927286"/>
              <a:gd name="connsiteX1" fmla="*/ 740228 w 740228"/>
              <a:gd name="connsiteY1" fmla="*/ 0 h 927286"/>
              <a:gd name="connsiteX2" fmla="*/ 200296 w 740228"/>
              <a:gd name="connsiteY2" fmla="*/ 927286 h 927286"/>
              <a:gd name="connsiteX3" fmla="*/ 0 w 740228"/>
              <a:gd name="connsiteY3" fmla="*/ 927286 h 927286"/>
              <a:gd name="connsiteX4" fmla="*/ 522514 w 740228"/>
              <a:gd name="connsiteY4" fmla="*/ 1 h 927286"/>
              <a:gd name="connsiteX0" fmla="*/ 568234 w 740228"/>
              <a:gd name="connsiteY0" fmla="*/ 0 h 937082"/>
              <a:gd name="connsiteX1" fmla="*/ 740228 w 740228"/>
              <a:gd name="connsiteY1" fmla="*/ 9796 h 937082"/>
              <a:gd name="connsiteX2" fmla="*/ 200296 w 740228"/>
              <a:gd name="connsiteY2" fmla="*/ 937082 h 937082"/>
              <a:gd name="connsiteX3" fmla="*/ 0 w 740228"/>
              <a:gd name="connsiteY3" fmla="*/ 937082 h 937082"/>
              <a:gd name="connsiteX4" fmla="*/ 568234 w 740228"/>
              <a:gd name="connsiteY4" fmla="*/ 0 h 937082"/>
              <a:gd name="connsiteX0" fmla="*/ 561702 w 740228"/>
              <a:gd name="connsiteY0" fmla="*/ 0 h 940348"/>
              <a:gd name="connsiteX1" fmla="*/ 740228 w 740228"/>
              <a:gd name="connsiteY1" fmla="*/ 13062 h 940348"/>
              <a:gd name="connsiteX2" fmla="*/ 200296 w 740228"/>
              <a:gd name="connsiteY2" fmla="*/ 940348 h 940348"/>
              <a:gd name="connsiteX3" fmla="*/ 0 w 740228"/>
              <a:gd name="connsiteY3" fmla="*/ 940348 h 940348"/>
              <a:gd name="connsiteX4" fmla="*/ 561702 w 740228"/>
              <a:gd name="connsiteY4" fmla="*/ 0 h 940348"/>
              <a:gd name="connsiteX0" fmla="*/ 561702 w 746760"/>
              <a:gd name="connsiteY0" fmla="*/ 0 h 940348"/>
              <a:gd name="connsiteX1" fmla="*/ 746760 w 746760"/>
              <a:gd name="connsiteY1" fmla="*/ 0 h 940348"/>
              <a:gd name="connsiteX2" fmla="*/ 200296 w 746760"/>
              <a:gd name="connsiteY2" fmla="*/ 940348 h 940348"/>
              <a:gd name="connsiteX3" fmla="*/ 0 w 746760"/>
              <a:gd name="connsiteY3" fmla="*/ 940348 h 940348"/>
              <a:gd name="connsiteX4" fmla="*/ 561702 w 746760"/>
              <a:gd name="connsiteY4" fmla="*/ 0 h 940348"/>
              <a:gd name="connsiteX0" fmla="*/ 561702 w 746760"/>
              <a:gd name="connsiteY0" fmla="*/ 0 h 940348"/>
              <a:gd name="connsiteX1" fmla="*/ 746760 w 746760"/>
              <a:gd name="connsiteY1" fmla="*/ 0 h 940348"/>
              <a:gd name="connsiteX2" fmla="*/ 197031 w 746760"/>
              <a:gd name="connsiteY2" fmla="*/ 930551 h 940348"/>
              <a:gd name="connsiteX3" fmla="*/ 0 w 746760"/>
              <a:gd name="connsiteY3" fmla="*/ 940348 h 940348"/>
              <a:gd name="connsiteX4" fmla="*/ 561702 w 746760"/>
              <a:gd name="connsiteY4" fmla="*/ 0 h 940348"/>
              <a:gd name="connsiteX0" fmla="*/ 555171 w 740229"/>
              <a:gd name="connsiteY0" fmla="*/ 0 h 930551"/>
              <a:gd name="connsiteX1" fmla="*/ 740229 w 740229"/>
              <a:gd name="connsiteY1" fmla="*/ 0 h 930551"/>
              <a:gd name="connsiteX2" fmla="*/ 190500 w 740229"/>
              <a:gd name="connsiteY2" fmla="*/ 930551 h 930551"/>
              <a:gd name="connsiteX3" fmla="*/ 0 w 740229"/>
              <a:gd name="connsiteY3" fmla="*/ 930551 h 930551"/>
              <a:gd name="connsiteX4" fmla="*/ 555171 w 740229"/>
              <a:gd name="connsiteY4" fmla="*/ 0 h 930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0229" h="930551">
                <a:moveTo>
                  <a:pt x="555171" y="0"/>
                </a:moveTo>
                <a:lnTo>
                  <a:pt x="740229" y="0"/>
                </a:lnTo>
                <a:lnTo>
                  <a:pt x="190500" y="930551"/>
                </a:lnTo>
                <a:lnTo>
                  <a:pt x="0" y="930551"/>
                </a:lnTo>
                <a:lnTo>
                  <a:pt x="555171" y="0"/>
                </a:lnTo>
                <a:close/>
              </a:path>
            </a:pathLst>
          </a:custGeom>
          <a:solidFill>
            <a:srgbClr val="C786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75">
            <a:extLst>
              <a:ext uri="{FF2B5EF4-FFF2-40B4-BE49-F238E27FC236}">
                <a16:creationId xmlns:a16="http://schemas.microsoft.com/office/drawing/2014/main" id="{DFC00E76-F30F-D74B-995D-A97C989B6DE5}"/>
              </a:ext>
            </a:extLst>
          </p:cNvPr>
          <p:cNvSpPr/>
          <p:nvPr/>
        </p:nvSpPr>
        <p:spPr>
          <a:xfrm>
            <a:off x="4612785" y="2419726"/>
            <a:ext cx="2362486" cy="3626672"/>
          </a:xfrm>
          <a:custGeom>
            <a:avLst/>
            <a:gdLst>
              <a:gd name="connsiteX0" fmla="*/ 0 w 181463"/>
              <a:gd name="connsiteY0" fmla="*/ 0 h 2654460"/>
              <a:gd name="connsiteX1" fmla="*/ 181463 w 181463"/>
              <a:gd name="connsiteY1" fmla="*/ 0 h 2654460"/>
              <a:gd name="connsiteX2" fmla="*/ 181463 w 181463"/>
              <a:gd name="connsiteY2" fmla="*/ 2654460 h 2654460"/>
              <a:gd name="connsiteX3" fmla="*/ 0 w 181463"/>
              <a:gd name="connsiteY3" fmla="*/ 2654460 h 2654460"/>
              <a:gd name="connsiteX4" fmla="*/ 0 w 181463"/>
              <a:gd name="connsiteY4" fmla="*/ 0 h 2654460"/>
              <a:gd name="connsiteX0" fmla="*/ 0 w 455783"/>
              <a:gd name="connsiteY0" fmla="*/ 0 h 2677320"/>
              <a:gd name="connsiteX1" fmla="*/ 455783 w 455783"/>
              <a:gd name="connsiteY1" fmla="*/ 22860 h 2677320"/>
              <a:gd name="connsiteX2" fmla="*/ 455783 w 455783"/>
              <a:gd name="connsiteY2" fmla="*/ 2677320 h 2677320"/>
              <a:gd name="connsiteX3" fmla="*/ 274320 w 455783"/>
              <a:gd name="connsiteY3" fmla="*/ 2677320 h 2677320"/>
              <a:gd name="connsiteX4" fmla="*/ 0 w 455783"/>
              <a:gd name="connsiteY4" fmla="*/ 0 h 2677320"/>
              <a:gd name="connsiteX0" fmla="*/ 0 w 455783"/>
              <a:gd name="connsiteY0" fmla="*/ 0 h 2677320"/>
              <a:gd name="connsiteX1" fmla="*/ 135743 w 455783"/>
              <a:gd name="connsiteY1" fmla="*/ 6532 h 2677320"/>
              <a:gd name="connsiteX2" fmla="*/ 455783 w 455783"/>
              <a:gd name="connsiteY2" fmla="*/ 2677320 h 2677320"/>
              <a:gd name="connsiteX3" fmla="*/ 274320 w 455783"/>
              <a:gd name="connsiteY3" fmla="*/ 2677320 h 2677320"/>
              <a:gd name="connsiteX4" fmla="*/ 0 w 455783"/>
              <a:gd name="connsiteY4" fmla="*/ 0 h 2677320"/>
              <a:gd name="connsiteX0" fmla="*/ 0 w 455783"/>
              <a:gd name="connsiteY0" fmla="*/ 0 h 2677320"/>
              <a:gd name="connsiteX1" fmla="*/ 191260 w 455783"/>
              <a:gd name="connsiteY1" fmla="*/ 0 h 2677320"/>
              <a:gd name="connsiteX2" fmla="*/ 455783 w 455783"/>
              <a:gd name="connsiteY2" fmla="*/ 2677320 h 2677320"/>
              <a:gd name="connsiteX3" fmla="*/ 274320 w 455783"/>
              <a:gd name="connsiteY3" fmla="*/ 2677320 h 2677320"/>
              <a:gd name="connsiteX4" fmla="*/ 0 w 455783"/>
              <a:gd name="connsiteY4" fmla="*/ 0 h 2677320"/>
              <a:gd name="connsiteX0" fmla="*/ 1574074 w 2029857"/>
              <a:gd name="connsiteY0" fmla="*/ 0 h 2706712"/>
              <a:gd name="connsiteX1" fmla="*/ 1765334 w 2029857"/>
              <a:gd name="connsiteY1" fmla="*/ 0 h 2706712"/>
              <a:gd name="connsiteX2" fmla="*/ 2029857 w 2029857"/>
              <a:gd name="connsiteY2" fmla="*/ 2677320 h 2706712"/>
              <a:gd name="connsiteX3" fmla="*/ 0 w 2029857"/>
              <a:gd name="connsiteY3" fmla="*/ 2706712 h 2706712"/>
              <a:gd name="connsiteX4" fmla="*/ 1574074 w 2029857"/>
              <a:gd name="connsiteY4" fmla="*/ 0 h 2706712"/>
              <a:gd name="connsiteX0" fmla="*/ 1574074 w 1765334"/>
              <a:gd name="connsiteY0" fmla="*/ 0 h 2709978"/>
              <a:gd name="connsiteX1" fmla="*/ 1765334 w 1765334"/>
              <a:gd name="connsiteY1" fmla="*/ 0 h 2709978"/>
              <a:gd name="connsiteX2" fmla="*/ 181463 w 1765334"/>
              <a:gd name="connsiteY2" fmla="*/ 2709978 h 2709978"/>
              <a:gd name="connsiteX3" fmla="*/ 0 w 1765334"/>
              <a:gd name="connsiteY3" fmla="*/ 2706712 h 2709978"/>
              <a:gd name="connsiteX4" fmla="*/ 1574074 w 1765334"/>
              <a:gd name="connsiteY4" fmla="*/ 0 h 2709978"/>
              <a:gd name="connsiteX0" fmla="*/ 1574074 w 1765334"/>
              <a:gd name="connsiteY0" fmla="*/ 0 h 2706712"/>
              <a:gd name="connsiteX1" fmla="*/ 1765334 w 1765334"/>
              <a:gd name="connsiteY1" fmla="*/ 0 h 2706712"/>
              <a:gd name="connsiteX2" fmla="*/ 184728 w 1765334"/>
              <a:gd name="connsiteY2" fmla="*/ 2703447 h 2706712"/>
              <a:gd name="connsiteX3" fmla="*/ 0 w 1765334"/>
              <a:gd name="connsiteY3" fmla="*/ 2706712 h 2706712"/>
              <a:gd name="connsiteX4" fmla="*/ 1574074 w 1765334"/>
              <a:gd name="connsiteY4" fmla="*/ 0 h 2706712"/>
              <a:gd name="connsiteX0" fmla="*/ 1574074 w 1765334"/>
              <a:gd name="connsiteY0" fmla="*/ 0 h 2706713"/>
              <a:gd name="connsiteX1" fmla="*/ 1765334 w 1765334"/>
              <a:gd name="connsiteY1" fmla="*/ 0 h 2706713"/>
              <a:gd name="connsiteX2" fmla="*/ 187994 w 1765334"/>
              <a:gd name="connsiteY2" fmla="*/ 2706713 h 2706713"/>
              <a:gd name="connsiteX3" fmla="*/ 0 w 1765334"/>
              <a:gd name="connsiteY3" fmla="*/ 2706712 h 2706713"/>
              <a:gd name="connsiteX4" fmla="*/ 1574074 w 1765334"/>
              <a:gd name="connsiteY4" fmla="*/ 0 h 2706713"/>
              <a:gd name="connsiteX0" fmla="*/ 1574074 w 1765334"/>
              <a:gd name="connsiteY0" fmla="*/ 0 h 2709979"/>
              <a:gd name="connsiteX1" fmla="*/ 1765334 w 1765334"/>
              <a:gd name="connsiteY1" fmla="*/ 0 h 2709979"/>
              <a:gd name="connsiteX2" fmla="*/ 178197 w 1765334"/>
              <a:gd name="connsiteY2" fmla="*/ 2709979 h 2709979"/>
              <a:gd name="connsiteX3" fmla="*/ 0 w 1765334"/>
              <a:gd name="connsiteY3" fmla="*/ 2706712 h 2709979"/>
              <a:gd name="connsiteX4" fmla="*/ 1574074 w 1765334"/>
              <a:gd name="connsiteY4" fmla="*/ 0 h 2709979"/>
              <a:gd name="connsiteX0" fmla="*/ 1587137 w 1765334"/>
              <a:gd name="connsiteY0" fmla="*/ 0 h 2709979"/>
              <a:gd name="connsiteX1" fmla="*/ 1765334 w 1765334"/>
              <a:gd name="connsiteY1" fmla="*/ 0 h 2709979"/>
              <a:gd name="connsiteX2" fmla="*/ 178197 w 1765334"/>
              <a:gd name="connsiteY2" fmla="*/ 2709979 h 2709979"/>
              <a:gd name="connsiteX3" fmla="*/ 0 w 1765334"/>
              <a:gd name="connsiteY3" fmla="*/ 2706712 h 2709979"/>
              <a:gd name="connsiteX4" fmla="*/ 1587137 w 1765334"/>
              <a:gd name="connsiteY4" fmla="*/ 0 h 2709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5334" h="2709979">
                <a:moveTo>
                  <a:pt x="1587137" y="0"/>
                </a:moveTo>
                <a:lnTo>
                  <a:pt x="1765334" y="0"/>
                </a:lnTo>
                <a:lnTo>
                  <a:pt x="178197" y="2709979"/>
                </a:lnTo>
                <a:lnTo>
                  <a:pt x="0" y="2706712"/>
                </a:lnTo>
                <a:lnTo>
                  <a:pt x="1587137" y="0"/>
                </a:lnTo>
                <a:close/>
              </a:path>
            </a:pathLst>
          </a:cu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9792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4B8E2B3D-4B19-497E-AF6C-167CBA821484}"/>
              </a:ext>
            </a:extLst>
          </p:cNvPr>
          <p:cNvSpPr txBox="1"/>
          <p:nvPr/>
        </p:nvSpPr>
        <p:spPr>
          <a:xfrm>
            <a:off x="723157" y="676757"/>
            <a:ext cx="10276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A53228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HOW IT WORKS – PROMO OFFERS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1BD213A7-1567-FB4A-ABE2-F12E801C6F13}"/>
              </a:ext>
            </a:extLst>
          </p:cNvPr>
          <p:cNvSpPr txBox="1">
            <a:spLocks/>
          </p:cNvSpPr>
          <p:nvPr/>
        </p:nvSpPr>
        <p:spPr>
          <a:xfrm>
            <a:off x="816429" y="1204746"/>
            <a:ext cx="3320142" cy="268440"/>
          </a:xfrm>
          <a:prstGeom prst="rect">
            <a:avLst/>
          </a:prstGeom>
          <a:solidFill>
            <a:srgbClr val="A1362F"/>
          </a:solidFill>
          <a:ln>
            <a:solidFill>
              <a:srgbClr val="A1362F"/>
            </a:solidFill>
          </a:ln>
        </p:spPr>
        <p:txBody>
          <a:bodyPr lIns="36000" tIns="36000" rIns="36000" bIns="36000"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600" b="1">
                <a:solidFill>
                  <a:srgbClr val="C00000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133" b="1">
                <a:solidFill>
                  <a:srgbClr val="4D4D4D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133" b="1">
                <a:solidFill>
                  <a:srgbClr val="4D4D4D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133" b="1">
                <a:solidFill>
                  <a:srgbClr val="4D4D4D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133" b="1">
                <a:solidFill>
                  <a:srgbClr val="4D4D4D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5pPr>
            <a:lvl6pPr marL="586021" algn="l" rtl="0" fontAlgn="base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CC0000"/>
                </a:solidFill>
                <a:latin typeface="Helvetica" pitchFamily="34" charset="0"/>
              </a:defRPr>
            </a:lvl6pPr>
            <a:lvl7pPr marL="1172040" algn="l" rtl="0" fontAlgn="base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CC0000"/>
                </a:solidFill>
                <a:latin typeface="Helvetica" pitchFamily="34" charset="0"/>
              </a:defRPr>
            </a:lvl7pPr>
            <a:lvl8pPr marL="1758060" algn="l" rtl="0" fontAlgn="base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CC0000"/>
                </a:solidFill>
                <a:latin typeface="Helvetica" pitchFamily="34" charset="0"/>
              </a:defRPr>
            </a:lvl8pPr>
            <a:lvl9pPr marL="2344080" algn="l" rtl="0" fontAlgn="base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CC0000"/>
                </a:solidFill>
                <a:latin typeface="Helvetica" pitchFamily="34" charset="0"/>
              </a:defRPr>
            </a:lvl9pPr>
          </a:lstStyle>
          <a:p>
            <a:pPr lvl="0"/>
            <a:r>
              <a:rPr lang="en-US" sz="1400" b="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 throughout the day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65F37691-8492-9144-B65D-3195145AC1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5147" t="11907" r="5367" b="14747"/>
          <a:stretch/>
        </p:blipFill>
        <p:spPr>
          <a:xfrm>
            <a:off x="4234371" y="1409872"/>
            <a:ext cx="3567138" cy="3603008"/>
          </a:xfrm>
          <a:prstGeom prst="rect">
            <a:avLst/>
          </a:prstGeom>
        </p:spPr>
      </p:pic>
      <p:pic>
        <p:nvPicPr>
          <p:cNvPr id="37" name="Picture 36" descr="A person sitting at a table&#10;&#10;Description generated with very high confidence">
            <a:extLst>
              <a:ext uri="{FF2B5EF4-FFF2-40B4-BE49-F238E27FC236}">
                <a16:creationId xmlns:a16="http://schemas.microsoft.com/office/drawing/2014/main" id="{D11F3030-FB5A-E849-9BA9-80178EE1D2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277" y="3360441"/>
            <a:ext cx="1082612" cy="1516499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B0D04DB9-0A88-D747-9C6D-3C57632B12F5}"/>
              </a:ext>
            </a:extLst>
          </p:cNvPr>
          <p:cNvSpPr/>
          <p:nvPr/>
        </p:nvSpPr>
        <p:spPr>
          <a:xfrm>
            <a:off x="7541939" y="3360441"/>
            <a:ext cx="2571478" cy="8694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50" b="1" dirty="0">
                <a:solidFill>
                  <a:srgbClr val="4E31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MULTI-PURCHASE OFFER</a:t>
            </a:r>
            <a:br>
              <a:rPr lang="en-US" sz="1050" dirty="0">
                <a:solidFill>
                  <a:srgbClr val="4E311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dirty="0">
                <a:solidFill>
                  <a:srgbClr val="4E31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for 1/ 3 for 2 offer on drinks purchased between 10:00-11:00.</a:t>
            </a:r>
            <a:endParaRPr lang="en-US" sz="1000" b="1" dirty="0">
              <a:solidFill>
                <a:srgbClr val="4E311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Benefit: Increase frequency of consumption.</a:t>
            </a:r>
          </a:p>
        </p:txBody>
      </p:sp>
      <p:pic>
        <p:nvPicPr>
          <p:cNvPr id="39" name="Picture 38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id="{C24D0940-EA6F-B447-892E-7D5D59CC40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967" y="1579341"/>
            <a:ext cx="1082612" cy="1516516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A440A0A2-288D-AF43-900F-4E0FCBBAC210}"/>
              </a:ext>
            </a:extLst>
          </p:cNvPr>
          <p:cNvSpPr/>
          <p:nvPr/>
        </p:nvSpPr>
        <p:spPr>
          <a:xfrm>
            <a:off x="7541939" y="1520343"/>
            <a:ext cx="1855035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50" b="1" dirty="0">
                <a:solidFill>
                  <a:srgbClr val="4E31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 OF DAY </a:t>
            </a:r>
            <a:br>
              <a:rPr lang="en-US" sz="1050" b="1" dirty="0">
                <a:solidFill>
                  <a:srgbClr val="4E311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b="1" dirty="0">
                <a:solidFill>
                  <a:srgbClr val="4E31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“DRINK DEAL”</a:t>
            </a:r>
            <a:br>
              <a:rPr lang="en-US" sz="1050" b="1" dirty="0">
                <a:solidFill>
                  <a:srgbClr val="4E311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dirty="0">
                <a:solidFill>
                  <a:srgbClr val="4E31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 drink (coffee/tea) with chilled drink (juice/water) for set price to encourage 'one for now, one for later’.</a:t>
            </a:r>
          </a:p>
          <a:p>
            <a:pPr algn="r"/>
            <a:r>
              <a:rPr lang="en-US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Benefit: Greater spend per head.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37429AB-8D78-0644-ADAA-01EE983F512F}"/>
              </a:ext>
            </a:extLst>
          </p:cNvPr>
          <p:cNvSpPr/>
          <p:nvPr/>
        </p:nvSpPr>
        <p:spPr>
          <a:xfrm>
            <a:off x="6129067" y="5325187"/>
            <a:ext cx="2617695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100" b="1" dirty="0">
                <a:solidFill>
                  <a:srgbClr val="4E31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PORTFOLIO PAIRINGS</a:t>
            </a:r>
            <a:br>
              <a:rPr lang="en-US" sz="1100" dirty="0">
                <a:solidFill>
                  <a:srgbClr val="4E311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dirty="0">
                <a:solidFill>
                  <a:srgbClr val="4E31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Suggestion of portfolio drink pairings next to specific lunch items on menu.</a:t>
            </a:r>
          </a:p>
          <a:p>
            <a:pPr lvl="0"/>
            <a:r>
              <a:rPr lang="en-US" sz="105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Benefit: Drive association of food and drink.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D7C5E30-961B-5649-9038-4951D25A0CC9}"/>
              </a:ext>
            </a:extLst>
          </p:cNvPr>
          <p:cNvSpPr/>
          <p:nvPr/>
        </p:nvSpPr>
        <p:spPr>
          <a:xfrm>
            <a:off x="3517604" y="5325188"/>
            <a:ext cx="2500338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sz="1100" b="1" dirty="0">
                <a:solidFill>
                  <a:srgbClr val="4E31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LUNCH MEAL DEAL</a:t>
            </a:r>
            <a:br>
              <a:rPr lang="en-US" sz="1100" b="1" dirty="0">
                <a:solidFill>
                  <a:srgbClr val="4E311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dirty="0">
                <a:solidFill>
                  <a:srgbClr val="4E31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 with lunch dish for set price.</a:t>
            </a:r>
          </a:p>
          <a:p>
            <a:pPr lvl="0" algn="r"/>
            <a:r>
              <a:rPr lang="en-US" sz="105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Benefit: Convenience drives </a:t>
            </a:r>
          </a:p>
          <a:p>
            <a:pPr lvl="0" algn="r"/>
            <a:r>
              <a:rPr lang="en-US" sz="105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purchase and food &amp; drink association.</a:t>
            </a:r>
          </a:p>
        </p:txBody>
      </p:sp>
      <p:pic>
        <p:nvPicPr>
          <p:cNvPr id="43" name="Picture 42" descr="A bottle of beer next to a plate of food&#10;&#10;Description generated with very high confidence">
            <a:extLst>
              <a:ext uri="{FF2B5EF4-FFF2-40B4-BE49-F238E27FC236}">
                <a16:creationId xmlns:a16="http://schemas.microsoft.com/office/drawing/2014/main" id="{223DEF8A-41CD-E040-956C-6CC3909D7B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228" y="4783231"/>
            <a:ext cx="1108515" cy="1220464"/>
          </a:xfrm>
          <a:prstGeom prst="rect">
            <a:avLst/>
          </a:prstGeom>
        </p:spPr>
      </p:pic>
      <p:pic>
        <p:nvPicPr>
          <p:cNvPr id="44" name="Picture 43" descr="A picture containing food, dish, sashimi&#10;&#10;Description generated with very high confidence">
            <a:extLst>
              <a:ext uri="{FF2B5EF4-FFF2-40B4-BE49-F238E27FC236}">
                <a16:creationId xmlns:a16="http://schemas.microsoft.com/office/drawing/2014/main" id="{FFEA87E1-04CE-D24D-8B21-2643021E2F3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621" y="4758935"/>
            <a:ext cx="1084805" cy="1306277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4D7A80CE-1E75-E64B-89AD-6EA1ACD31E19}"/>
              </a:ext>
            </a:extLst>
          </p:cNvPr>
          <p:cNvSpPr/>
          <p:nvPr/>
        </p:nvSpPr>
        <p:spPr>
          <a:xfrm>
            <a:off x="1810798" y="2886111"/>
            <a:ext cx="2423573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050" b="1" dirty="0">
                <a:solidFill>
                  <a:srgbClr val="4E31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COMBO SNACK DEAL</a:t>
            </a:r>
            <a:br>
              <a:rPr lang="en-US" sz="1050" dirty="0">
                <a:solidFill>
                  <a:srgbClr val="4E311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dirty="0">
                <a:solidFill>
                  <a:srgbClr val="4E31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Snack and drink combo for set price.</a:t>
            </a:r>
          </a:p>
          <a:p>
            <a:pPr lvl="0"/>
            <a:r>
              <a:rPr lang="en-US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Benefit: Convenience and availability drives incidence.</a:t>
            </a:r>
          </a:p>
        </p:txBody>
      </p:sp>
      <p:pic>
        <p:nvPicPr>
          <p:cNvPr id="55" name="Picture 54" descr="A picture containing indoor&#10;&#10;Description generated with very high confidence">
            <a:extLst>
              <a:ext uri="{FF2B5EF4-FFF2-40B4-BE49-F238E27FC236}">
                <a16:creationId xmlns:a16="http://schemas.microsoft.com/office/drawing/2014/main" id="{BC262CDF-513C-CD47-898F-741D61CFDCB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79" y="2453125"/>
            <a:ext cx="1150286" cy="1516499"/>
          </a:xfrm>
          <a:prstGeom prst="rect">
            <a:avLst/>
          </a:prstGeom>
        </p:spPr>
      </p:pic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719A6944-15BF-E546-9CC5-7F74D17CE9E7}"/>
              </a:ext>
            </a:extLst>
          </p:cNvPr>
          <p:cNvCxnSpPr>
            <a:cxnSpLocks/>
          </p:cNvCxnSpPr>
          <p:nvPr/>
        </p:nvCxnSpPr>
        <p:spPr>
          <a:xfrm flipH="1">
            <a:off x="7033251" y="1651067"/>
            <a:ext cx="768258" cy="248441"/>
          </a:xfrm>
          <a:prstGeom prst="line">
            <a:avLst/>
          </a:prstGeom>
          <a:ln w="31750" cap="rnd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561125E1-7AE4-B947-9654-07329EFD25D2}"/>
              </a:ext>
            </a:extLst>
          </p:cNvPr>
          <p:cNvCxnSpPr>
            <a:cxnSpLocks/>
          </p:cNvCxnSpPr>
          <p:nvPr/>
        </p:nvCxnSpPr>
        <p:spPr>
          <a:xfrm flipH="1">
            <a:off x="7659810" y="3475203"/>
            <a:ext cx="624219" cy="0"/>
          </a:xfrm>
          <a:prstGeom prst="line">
            <a:avLst/>
          </a:prstGeom>
          <a:ln w="31750" cap="rnd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02208785-309A-8841-9720-C9C081C237BD}"/>
              </a:ext>
            </a:extLst>
          </p:cNvPr>
          <p:cNvCxnSpPr>
            <a:cxnSpLocks/>
          </p:cNvCxnSpPr>
          <p:nvPr/>
        </p:nvCxnSpPr>
        <p:spPr>
          <a:xfrm flipH="1">
            <a:off x="5457554" y="4945706"/>
            <a:ext cx="395468" cy="379482"/>
          </a:xfrm>
          <a:prstGeom prst="line">
            <a:avLst/>
          </a:prstGeom>
          <a:ln w="31750" cap="rnd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D6698BDB-80EA-B34B-8AF1-FC90E31AE034}"/>
              </a:ext>
            </a:extLst>
          </p:cNvPr>
          <p:cNvCxnSpPr>
            <a:cxnSpLocks/>
          </p:cNvCxnSpPr>
          <p:nvPr/>
        </p:nvCxnSpPr>
        <p:spPr>
          <a:xfrm>
            <a:off x="6246424" y="4945706"/>
            <a:ext cx="364226" cy="379482"/>
          </a:xfrm>
          <a:prstGeom prst="line">
            <a:avLst/>
          </a:prstGeom>
          <a:ln w="31750" cap="rnd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4359C899-47CF-D146-A8C3-E7A0680249DB}"/>
              </a:ext>
            </a:extLst>
          </p:cNvPr>
          <p:cNvCxnSpPr>
            <a:cxnSpLocks/>
          </p:cNvCxnSpPr>
          <p:nvPr/>
        </p:nvCxnSpPr>
        <p:spPr>
          <a:xfrm flipH="1">
            <a:off x="3476743" y="3018210"/>
            <a:ext cx="810403" cy="0"/>
          </a:xfrm>
          <a:prstGeom prst="line">
            <a:avLst/>
          </a:prstGeom>
          <a:ln w="31750" cap="rnd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60" descr="3.png">
            <a:extLst>
              <a:ext uri="{FF2B5EF4-FFF2-40B4-BE49-F238E27FC236}">
                <a16:creationId xmlns:a16="http://schemas.microsoft.com/office/drawing/2014/main" id="{78B33E10-5917-0F4C-8028-431D137B48B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063" y="519596"/>
            <a:ext cx="583493" cy="6768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961DC50-43C2-E445-A7E7-2D4A830AEBA2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445871" y="193880"/>
            <a:ext cx="1522622" cy="22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345613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4B8E2B3D-4B19-497E-AF6C-167CBA821484}"/>
              </a:ext>
            </a:extLst>
          </p:cNvPr>
          <p:cNvSpPr txBox="1"/>
          <p:nvPr/>
        </p:nvSpPr>
        <p:spPr>
          <a:xfrm>
            <a:off x="723157" y="676757"/>
            <a:ext cx="10276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A53228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HOW IT WORKS – OPTIMUM PLACEMENT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E0E03CC-F3C2-8142-9681-364BACD335DB}"/>
              </a:ext>
            </a:extLst>
          </p:cNvPr>
          <p:cNvGrpSpPr/>
          <p:nvPr/>
        </p:nvGrpSpPr>
        <p:grpSpPr>
          <a:xfrm>
            <a:off x="691781" y="1612793"/>
            <a:ext cx="10841905" cy="4050219"/>
            <a:chOff x="1496855" y="2044176"/>
            <a:chExt cx="9231756" cy="344871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ECDA0A0-8906-294C-B54E-FA5E13F96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63913" y="2044176"/>
              <a:ext cx="5253684" cy="3448713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64D494C-2354-5F4E-A3C3-415D9A908E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904" t="39175" r="15858" b="11444"/>
            <a:stretch/>
          </p:blipFill>
          <p:spPr>
            <a:xfrm>
              <a:off x="1496855" y="2044176"/>
              <a:ext cx="1842656" cy="850431"/>
            </a:xfrm>
            <a:prstGeom prst="rect">
              <a:avLst/>
            </a:prstGeom>
            <a:ln w="19050">
              <a:solidFill>
                <a:schemeClr val="accent4"/>
              </a:solidFill>
            </a:ln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075FBDD-B8BC-0A47-8DE8-2CDD1396AF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3379" r="6928" b="26856"/>
            <a:stretch/>
          </p:blipFill>
          <p:spPr>
            <a:xfrm>
              <a:off x="1496855" y="3799704"/>
              <a:ext cx="1842656" cy="813017"/>
            </a:xfrm>
            <a:prstGeom prst="rect">
              <a:avLst/>
            </a:prstGeom>
            <a:ln w="19050">
              <a:solidFill>
                <a:schemeClr val="accent4"/>
              </a:solidFill>
            </a:ln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CC06F9C-B5DB-A846-85F1-B1D76BE3A3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6189" r="4342" b="11036"/>
            <a:stretch/>
          </p:blipFill>
          <p:spPr>
            <a:xfrm>
              <a:off x="1500831" y="2935198"/>
              <a:ext cx="1838680" cy="823915"/>
            </a:xfrm>
            <a:prstGeom prst="rect">
              <a:avLst/>
            </a:prstGeom>
            <a:ln w="19050">
              <a:solidFill>
                <a:srgbClr val="5AB939"/>
              </a:solidFill>
              <a:prstDash val="solid"/>
            </a:ln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FAF13AE-AD54-CF41-9060-37E3A9F2A7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9064" t="46178" r="15721" b="15453"/>
            <a:stretch/>
          </p:blipFill>
          <p:spPr>
            <a:xfrm>
              <a:off x="1497014" y="4653312"/>
              <a:ext cx="1842497" cy="839578"/>
            </a:xfrm>
            <a:prstGeom prst="rect">
              <a:avLst/>
            </a:prstGeom>
            <a:ln w="19050">
              <a:solidFill>
                <a:srgbClr val="FF0000"/>
              </a:solidFill>
            </a:ln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26F3227-03CA-B742-9D52-DD009DB209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247" t="37321" r="17732" b="12096"/>
            <a:stretch/>
          </p:blipFill>
          <p:spPr>
            <a:xfrm>
              <a:off x="8848001" y="3452835"/>
              <a:ext cx="1880610" cy="810778"/>
            </a:xfrm>
            <a:prstGeom prst="rect">
              <a:avLst/>
            </a:prstGeom>
            <a:ln w="19050">
              <a:solidFill>
                <a:srgbClr val="35B6E7"/>
              </a:solidFill>
            </a:ln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D55ED90-6DF5-F14B-B1A0-4B98F90198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86" t="9162" r="2338" b="55196"/>
            <a:stretch/>
          </p:blipFill>
          <p:spPr>
            <a:xfrm>
              <a:off x="8848000" y="2044176"/>
              <a:ext cx="1880611" cy="681886"/>
            </a:xfrm>
            <a:prstGeom prst="rect">
              <a:avLst/>
            </a:prstGeom>
            <a:ln w="19050">
              <a:solidFill>
                <a:srgbClr val="5AB939"/>
              </a:solidFill>
              <a:prstDash val="solid"/>
            </a:ln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E84141A-8150-114E-A243-91835676C4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399" t="19945" r="1392" b="46875"/>
            <a:stretch/>
          </p:blipFill>
          <p:spPr>
            <a:xfrm>
              <a:off x="8848000" y="4310703"/>
              <a:ext cx="1880611" cy="491551"/>
            </a:xfrm>
            <a:prstGeom prst="rect">
              <a:avLst/>
            </a:prstGeom>
            <a:ln w="19050">
              <a:solidFill>
                <a:srgbClr val="5AB939"/>
              </a:solidFill>
              <a:prstDash val="solid"/>
            </a:ln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E499FAC-5308-6A49-A34E-A84EA326EA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45933" t="16015" r="-46630" b="19209"/>
            <a:stretch/>
          </p:blipFill>
          <p:spPr>
            <a:xfrm>
              <a:off x="8848000" y="2773152"/>
              <a:ext cx="1880611" cy="632593"/>
            </a:xfrm>
            <a:prstGeom prst="rect">
              <a:avLst/>
            </a:prstGeom>
            <a:ln w="19050">
              <a:solidFill>
                <a:schemeClr val="accent4"/>
              </a:solidFill>
            </a:ln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CAB7FBB-492C-BC40-8EF2-AD0A867E45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051" t="15830" r="11545" b="45535"/>
            <a:stretch/>
          </p:blipFill>
          <p:spPr>
            <a:xfrm>
              <a:off x="8848000" y="4849345"/>
              <a:ext cx="1880611" cy="643544"/>
            </a:xfrm>
            <a:prstGeom prst="rect">
              <a:avLst/>
            </a:prstGeom>
            <a:ln w="19050">
              <a:solidFill>
                <a:schemeClr val="accent4"/>
              </a:solidFill>
            </a:ln>
          </p:spPr>
        </p:pic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430E741-7E65-7C43-8587-35F2CEB402F9}"/>
                </a:ext>
              </a:extLst>
            </p:cNvPr>
            <p:cNvCxnSpPr>
              <a:cxnSpLocks/>
              <a:stCxn id="22" idx="3"/>
            </p:cNvCxnSpPr>
            <p:nvPr/>
          </p:nvCxnSpPr>
          <p:spPr>
            <a:xfrm>
              <a:off x="3339511" y="2469392"/>
              <a:ext cx="898374" cy="349720"/>
            </a:xfrm>
            <a:prstGeom prst="line">
              <a:avLst/>
            </a:prstGeom>
            <a:ln w="25400">
              <a:solidFill>
                <a:schemeClr val="accent4"/>
              </a:solidFill>
              <a:prstDash val="sysDot"/>
              <a:round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D62A92BC-B023-6D4A-BD76-A7825275E60C}"/>
                </a:ext>
              </a:extLst>
            </p:cNvPr>
            <p:cNvCxnSpPr>
              <a:cxnSpLocks/>
              <a:stCxn id="24" idx="3"/>
            </p:cNvCxnSpPr>
            <p:nvPr/>
          </p:nvCxnSpPr>
          <p:spPr>
            <a:xfrm flipV="1">
              <a:off x="3339511" y="3005736"/>
              <a:ext cx="1045040" cy="341420"/>
            </a:xfrm>
            <a:prstGeom prst="line">
              <a:avLst/>
            </a:prstGeom>
            <a:ln w="25400">
              <a:solidFill>
                <a:srgbClr val="5AB939"/>
              </a:solidFill>
              <a:prstDash val="sysDot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5407656-9F70-7D40-A943-F8C41713EC47}"/>
                </a:ext>
              </a:extLst>
            </p:cNvPr>
            <p:cNvCxnSpPr>
              <a:cxnSpLocks/>
              <a:stCxn id="23" idx="3"/>
            </p:cNvCxnSpPr>
            <p:nvPr/>
          </p:nvCxnSpPr>
          <p:spPr>
            <a:xfrm flipV="1">
              <a:off x="3339511" y="3557880"/>
              <a:ext cx="1394460" cy="648333"/>
            </a:xfrm>
            <a:prstGeom prst="line">
              <a:avLst/>
            </a:prstGeom>
            <a:ln w="25400">
              <a:solidFill>
                <a:schemeClr val="accent4"/>
              </a:solidFill>
              <a:prstDash val="sysDot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933D968B-9A19-7042-928A-E1ED4D80EFA5}"/>
                </a:ext>
              </a:extLst>
            </p:cNvPr>
            <p:cNvCxnSpPr>
              <a:cxnSpLocks/>
              <a:stCxn id="25" idx="3"/>
            </p:cNvCxnSpPr>
            <p:nvPr/>
          </p:nvCxnSpPr>
          <p:spPr>
            <a:xfrm flipV="1">
              <a:off x="3339511" y="3452835"/>
              <a:ext cx="1796749" cy="1620266"/>
            </a:xfrm>
            <a:prstGeom prst="line">
              <a:avLst/>
            </a:prstGeom>
            <a:ln w="25400">
              <a:solidFill>
                <a:srgbClr val="FF0000"/>
              </a:solidFill>
              <a:prstDash val="sysDot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A3309605-CF53-E747-894A-5FE411DD91D7}"/>
                </a:ext>
              </a:extLst>
            </p:cNvPr>
            <p:cNvCxnSpPr>
              <a:cxnSpLocks/>
              <a:endCxn id="27" idx="1"/>
            </p:cNvCxnSpPr>
            <p:nvPr/>
          </p:nvCxnSpPr>
          <p:spPr>
            <a:xfrm flipV="1">
              <a:off x="5660571" y="2385119"/>
              <a:ext cx="3187429" cy="229403"/>
            </a:xfrm>
            <a:prstGeom prst="line">
              <a:avLst/>
            </a:prstGeom>
            <a:ln w="25400">
              <a:solidFill>
                <a:srgbClr val="5AB939"/>
              </a:solidFill>
              <a:prstDash val="sysDot"/>
              <a:round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28A83966-1A6A-0341-A03D-AF16EF6F4492}"/>
                </a:ext>
              </a:extLst>
            </p:cNvPr>
            <p:cNvCxnSpPr>
              <a:cxnSpLocks/>
              <a:endCxn id="29" idx="1"/>
            </p:cNvCxnSpPr>
            <p:nvPr/>
          </p:nvCxnSpPr>
          <p:spPr>
            <a:xfrm>
              <a:off x="5660571" y="2905803"/>
              <a:ext cx="3187429" cy="183646"/>
            </a:xfrm>
            <a:prstGeom prst="line">
              <a:avLst/>
            </a:prstGeom>
            <a:ln w="25400">
              <a:solidFill>
                <a:schemeClr val="accent4"/>
              </a:solidFill>
              <a:prstDash val="sysDot"/>
              <a:round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4F12990-7EA5-8444-9652-2204EA999837}"/>
                </a:ext>
              </a:extLst>
            </p:cNvPr>
            <p:cNvCxnSpPr>
              <a:cxnSpLocks/>
              <a:endCxn id="26" idx="1"/>
            </p:cNvCxnSpPr>
            <p:nvPr/>
          </p:nvCxnSpPr>
          <p:spPr>
            <a:xfrm>
              <a:off x="5322971" y="3089448"/>
              <a:ext cx="3525030" cy="768776"/>
            </a:xfrm>
            <a:prstGeom prst="line">
              <a:avLst/>
            </a:prstGeom>
            <a:ln w="25400">
              <a:solidFill>
                <a:srgbClr val="35B6E7"/>
              </a:solidFill>
              <a:prstDash val="sysDot"/>
              <a:round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5DE12B96-6679-A746-A533-4E8677231A79}"/>
                </a:ext>
              </a:extLst>
            </p:cNvPr>
            <p:cNvCxnSpPr>
              <a:cxnSpLocks/>
              <a:endCxn id="28" idx="1"/>
            </p:cNvCxnSpPr>
            <p:nvPr/>
          </p:nvCxnSpPr>
          <p:spPr>
            <a:xfrm>
              <a:off x="7016871" y="4131555"/>
              <a:ext cx="1831129" cy="424924"/>
            </a:xfrm>
            <a:prstGeom prst="line">
              <a:avLst/>
            </a:prstGeom>
            <a:ln w="25400">
              <a:solidFill>
                <a:srgbClr val="5AB939"/>
              </a:solidFill>
              <a:prstDash val="sysDot"/>
              <a:round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D73163FA-34D1-FD4D-BB16-972D1FE27DD0}"/>
                </a:ext>
              </a:extLst>
            </p:cNvPr>
            <p:cNvCxnSpPr>
              <a:cxnSpLocks/>
              <a:endCxn id="30" idx="1"/>
            </p:cNvCxnSpPr>
            <p:nvPr/>
          </p:nvCxnSpPr>
          <p:spPr>
            <a:xfrm flipV="1">
              <a:off x="6574971" y="5171117"/>
              <a:ext cx="2273029" cy="83616"/>
            </a:xfrm>
            <a:prstGeom prst="line">
              <a:avLst/>
            </a:prstGeom>
            <a:ln w="25400">
              <a:solidFill>
                <a:schemeClr val="accent4"/>
              </a:solidFill>
              <a:prstDash val="sysDot"/>
              <a:round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2" name="Picture 51" descr="3.png">
            <a:extLst>
              <a:ext uri="{FF2B5EF4-FFF2-40B4-BE49-F238E27FC236}">
                <a16:creationId xmlns:a16="http://schemas.microsoft.com/office/drawing/2014/main" id="{B082AA20-CB18-7144-8C73-80213CC30C9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063" y="519596"/>
            <a:ext cx="583493" cy="67688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40D1C7A-1854-0949-8B5E-589704B6A74E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0445871" y="193880"/>
            <a:ext cx="1522622" cy="22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369467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4B8E2B3D-4B19-497E-AF6C-167CBA821484}"/>
              </a:ext>
            </a:extLst>
          </p:cNvPr>
          <p:cNvSpPr txBox="1"/>
          <p:nvPr/>
        </p:nvSpPr>
        <p:spPr>
          <a:xfrm>
            <a:off x="723157" y="676757"/>
            <a:ext cx="10276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A53228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HOW IT WORKS – PROFIT STORY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491796D-AFC0-894A-88B1-71B2E6E9EBEA}"/>
              </a:ext>
            </a:extLst>
          </p:cNvPr>
          <p:cNvSpPr txBox="1"/>
          <p:nvPr/>
        </p:nvSpPr>
        <p:spPr>
          <a:xfrm>
            <a:off x="742865" y="1335652"/>
            <a:ext cx="917402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25">
              <a:buClr>
                <a:schemeClr val="accent4"/>
              </a:buClr>
            </a:pPr>
            <a:r>
              <a:rPr lang="en-US" sz="1600" b="1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Leverage profit story tool to show the customer the profit opportunity by:</a:t>
            </a:r>
            <a:br>
              <a:rPr lang="en-US" sz="160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60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Assortment listing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Equipment placement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Consumer promotion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64C5E0C-1D17-5A46-8CA0-1390085D9DBF}"/>
              </a:ext>
            </a:extLst>
          </p:cNvPr>
          <p:cNvGrpSpPr/>
          <p:nvPr/>
        </p:nvGrpSpPr>
        <p:grpSpPr>
          <a:xfrm>
            <a:off x="4235187" y="1900448"/>
            <a:ext cx="5834100" cy="4173780"/>
            <a:chOff x="4760860" y="2520617"/>
            <a:chExt cx="2670279" cy="1816765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EF4C493-5E2A-FA45-8719-718306005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0860" y="2520617"/>
              <a:ext cx="2670279" cy="1816765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4E0ADFEF-1143-944D-B7D7-3EC379AA9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69854" y="2610739"/>
              <a:ext cx="2263589" cy="1648703"/>
            </a:xfrm>
            <a:prstGeom prst="rect">
              <a:avLst/>
            </a:prstGeom>
          </p:spPr>
        </p:pic>
      </p:grpSp>
      <p:pic>
        <p:nvPicPr>
          <p:cNvPr id="36" name="Picture 35" descr="3.png">
            <a:extLst>
              <a:ext uri="{FF2B5EF4-FFF2-40B4-BE49-F238E27FC236}">
                <a16:creationId xmlns:a16="http://schemas.microsoft.com/office/drawing/2014/main" id="{6F4B709F-2F96-F44E-81FA-0BAA94FCA5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063" y="519596"/>
            <a:ext cx="583493" cy="6768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D9F2B0-5A17-E946-A092-490BF960327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445871" y="193880"/>
            <a:ext cx="1522622" cy="22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669850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4B8E2B3D-4B19-497E-AF6C-167CBA821484}"/>
              </a:ext>
            </a:extLst>
          </p:cNvPr>
          <p:cNvSpPr txBox="1"/>
          <p:nvPr/>
        </p:nvSpPr>
        <p:spPr>
          <a:xfrm>
            <a:off x="723157" y="676757"/>
            <a:ext cx="10276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A53228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REINFORCE KEY BENEFITS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491796D-AFC0-894A-88B1-71B2E6E9EBEA}"/>
              </a:ext>
            </a:extLst>
          </p:cNvPr>
          <p:cNvSpPr txBox="1"/>
          <p:nvPr/>
        </p:nvSpPr>
        <p:spPr>
          <a:xfrm>
            <a:off x="742865" y="1335652"/>
            <a:ext cx="6165011" cy="4234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GB" sz="1600" b="1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ASSORTMENT:</a:t>
            </a:r>
          </a:p>
          <a:p>
            <a:pPr>
              <a:lnSpc>
                <a:spcPts val="1700"/>
              </a:lnSpc>
            </a:pPr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5125" lvl="1" indent="-268288">
              <a:lnSpc>
                <a:spcPts val="17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 of profitable categories (SSD, Coffee, Juices) </a:t>
            </a:r>
            <a:b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increase annual profit by 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Euro</a:t>
            </a:r>
          </a:p>
          <a:p>
            <a:pPr marL="365125" lvl="1" indent="-268288">
              <a:lnSpc>
                <a:spcPts val="17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Increase transactions by  </a:t>
            </a:r>
            <a:r>
              <a:rPr lang="en-GB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XX%</a:t>
            </a:r>
          </a:p>
          <a:p>
            <a:pPr marL="742950" lvl="1" indent="-285750">
              <a:lnSpc>
                <a:spcPts val="1700"/>
              </a:lnSpc>
              <a:buFont typeface="Arial" panose="020B0604020202020204" pitchFamily="34" charset="0"/>
              <a:buChar char="•"/>
            </a:pPr>
            <a:endParaRPr lang="en-GB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ts val="1700"/>
              </a:lnSpc>
            </a:pPr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700"/>
              </a:lnSpc>
            </a:pPr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700"/>
              </a:lnSpc>
            </a:pPr>
            <a:r>
              <a:rPr lang="en-GB" sz="1600" b="1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COOLER PLACEMENT:</a:t>
            </a:r>
          </a:p>
          <a:p>
            <a:pPr marL="742950" lvl="1" indent="-285750">
              <a:lnSpc>
                <a:spcPts val="1700"/>
              </a:lnSpc>
              <a:buFont typeface="Arial" panose="020B0604020202020204" pitchFamily="34" charset="0"/>
              <a:buChar char="•"/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5125" lvl="1" indent="-268288">
              <a:lnSpc>
                <a:spcPts val="17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First placed door: 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XX % (+xxx </a:t>
            </a:r>
            <a:r>
              <a:rPr lang="en-US" sz="1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5125" lvl="1" indent="-268288">
              <a:lnSpc>
                <a:spcPts val="17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Additional cooler door bring sales incremental of </a:t>
            </a:r>
            <a:r>
              <a:rPr lang="en-GB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% to x %</a:t>
            </a:r>
          </a:p>
          <a:p>
            <a:pPr marL="742950" lvl="1" indent="-285750">
              <a:lnSpc>
                <a:spcPts val="1700"/>
              </a:lnSpc>
              <a:buFont typeface="Arial" panose="020B0604020202020204" pitchFamily="34" charset="0"/>
              <a:buChar char="•"/>
            </a:pPr>
            <a:endParaRPr lang="en-GB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ts val="1700"/>
              </a:lnSpc>
              <a:buFont typeface="Arial" panose="020B0604020202020204" pitchFamily="34" charset="0"/>
              <a:buChar char="•"/>
            </a:pPr>
            <a:endParaRPr lang="en-GB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ts val="1700"/>
              </a:lnSpc>
              <a:buFont typeface="Arial" panose="020B0604020202020204" pitchFamily="34" charset="0"/>
              <a:buChar char="•"/>
            </a:pPr>
            <a:endParaRPr lang="en-GB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ts val="1700"/>
              </a:lnSpc>
              <a:buFont typeface="Arial" panose="020B0604020202020204" pitchFamily="34" charset="0"/>
              <a:buChar char="•"/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700"/>
              </a:lnSpc>
            </a:pPr>
            <a:r>
              <a:rPr lang="en-GB" sz="1600" b="1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 OFFERS :</a:t>
            </a:r>
          </a:p>
          <a:p>
            <a:pPr marL="742950" lvl="1" indent="-285750">
              <a:lnSpc>
                <a:spcPts val="1700"/>
              </a:lnSpc>
              <a:buFont typeface="Arial" panose="020B0604020202020204" pitchFamily="34" charset="0"/>
              <a:buChar char="•"/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5125" lvl="1" indent="-268288">
              <a:lnSpc>
                <a:spcPts val="17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Increase Annual Profits by, potentially 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 € , XX%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15E3A5-23FC-3C49-8756-16FF58087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5586" y="4771546"/>
            <a:ext cx="2019206" cy="115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4D8D2F-4890-B94E-AEEE-AB6EC1DB84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4872" y="1405241"/>
            <a:ext cx="3940634" cy="14334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66EC20-5A15-3F43-AF5B-81197D2E28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8997" y="3128210"/>
            <a:ext cx="692384" cy="1449475"/>
          </a:xfrm>
          <a:prstGeom prst="rect">
            <a:avLst/>
          </a:prstGeom>
        </p:spPr>
      </p:pic>
      <p:pic>
        <p:nvPicPr>
          <p:cNvPr id="12" name="Picture 11" descr="4.png">
            <a:extLst>
              <a:ext uri="{FF2B5EF4-FFF2-40B4-BE49-F238E27FC236}">
                <a16:creationId xmlns:a16="http://schemas.microsoft.com/office/drawing/2014/main" id="{6EB6A322-A099-8449-B8B9-14ABEACD17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850" y="519376"/>
            <a:ext cx="571050" cy="6761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762977-5510-CE44-B817-9E9756C6074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445871" y="193880"/>
            <a:ext cx="1522622" cy="22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375591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4B8E2B3D-4B19-497E-AF6C-167CBA821484}"/>
              </a:ext>
            </a:extLst>
          </p:cNvPr>
          <p:cNvSpPr txBox="1"/>
          <p:nvPr/>
        </p:nvSpPr>
        <p:spPr>
          <a:xfrm>
            <a:off x="723157" y="676757"/>
            <a:ext cx="10276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A53228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CLOSE THE DEAL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491796D-AFC0-894A-88B1-71B2E6E9EBEA}"/>
              </a:ext>
            </a:extLst>
          </p:cNvPr>
          <p:cNvSpPr txBox="1"/>
          <p:nvPr/>
        </p:nvSpPr>
        <p:spPr>
          <a:xfrm>
            <a:off x="742865" y="1844215"/>
            <a:ext cx="917402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When we will sign the contract </a:t>
            </a:r>
          </a:p>
          <a:p>
            <a:pPr marL="285750" indent="-285750">
              <a:buClr>
                <a:schemeClr val="accent4"/>
              </a:buClr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When we will deliver the cooler in the outlet</a:t>
            </a:r>
          </a:p>
          <a:p>
            <a:pPr marL="285750" indent="-285750">
              <a:buClr>
                <a:schemeClr val="accent4"/>
              </a:buClr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What/when the order will be place</a:t>
            </a:r>
          </a:p>
          <a:p>
            <a:pPr marL="285750" indent="-285750">
              <a:buClr>
                <a:schemeClr val="accent4"/>
              </a:buClr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When we will activate the promo offer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13A4769-66BC-CB46-A901-D383DE0162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2137" y="519377"/>
            <a:ext cx="540930" cy="6761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02FFE4-5FD9-CF46-A520-5114043F16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044" y="3635429"/>
            <a:ext cx="5316666" cy="23183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DC9A50-DCCD-4642-84DC-717D25B6965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445871" y="193880"/>
            <a:ext cx="1522622" cy="22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25456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icture 134">
            <a:extLst>
              <a:ext uri="{FF2B5EF4-FFF2-40B4-BE49-F238E27FC236}">
                <a16:creationId xmlns:a16="http://schemas.microsoft.com/office/drawing/2014/main" id="{5C058F85-A9B3-F245-9D70-0F86C9E807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3301696"/>
            <a:ext cx="956130" cy="605548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B7DA0A40-C711-8140-9103-0C69FD0DB6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0300" y="3305107"/>
            <a:ext cx="917678" cy="605713"/>
          </a:xfrm>
          <a:prstGeom prst="rect">
            <a:avLst/>
          </a:prstGeom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3F361A96-0D61-BF41-B520-C86AF4BFC2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6748" y="3300226"/>
            <a:ext cx="1062362" cy="608489"/>
          </a:xfrm>
          <a:prstGeom prst="rect">
            <a:avLst/>
          </a:prstGeom>
        </p:spPr>
      </p:pic>
      <p:pic>
        <p:nvPicPr>
          <p:cNvPr id="138" name="Picture 137">
            <a:extLst>
              <a:ext uri="{FF2B5EF4-FFF2-40B4-BE49-F238E27FC236}">
                <a16:creationId xmlns:a16="http://schemas.microsoft.com/office/drawing/2014/main" id="{A02AC7EA-5B56-F347-A48B-8405EF116C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7880" y="3291153"/>
            <a:ext cx="1000404" cy="641035"/>
          </a:xfrm>
          <a:prstGeom prst="rect">
            <a:avLst/>
          </a:prstGeom>
        </p:spPr>
      </p:pic>
      <p:pic>
        <p:nvPicPr>
          <p:cNvPr id="139" name="Picture 138">
            <a:extLst>
              <a:ext uri="{FF2B5EF4-FFF2-40B4-BE49-F238E27FC236}">
                <a16:creationId xmlns:a16="http://schemas.microsoft.com/office/drawing/2014/main" id="{4A8BB350-9C55-C542-AC9A-38E071F641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47054" y="3312843"/>
            <a:ext cx="949546" cy="641251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4B8E2B3D-4B19-497E-AF6C-167CBA821484}"/>
              </a:ext>
            </a:extLst>
          </p:cNvPr>
          <p:cNvSpPr txBox="1"/>
          <p:nvPr/>
        </p:nvSpPr>
        <p:spPr>
          <a:xfrm>
            <a:off x="723157" y="676757"/>
            <a:ext cx="10276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A53228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AT WORK DRINKING MOMENT - FACTSHEETS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537D60CE-DCBD-804F-862B-CC71D3DD9CA5}"/>
              </a:ext>
            </a:extLst>
          </p:cNvPr>
          <p:cNvSpPr/>
          <p:nvPr/>
        </p:nvSpPr>
        <p:spPr>
          <a:xfrm>
            <a:off x="819398" y="1204382"/>
            <a:ext cx="5189616" cy="271044"/>
          </a:xfrm>
          <a:prstGeom prst="rect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SIZE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9783E6B7-81B1-B043-92B2-30ABE663D132}"/>
              </a:ext>
            </a:extLst>
          </p:cNvPr>
          <p:cNvSpPr/>
          <p:nvPr/>
        </p:nvSpPr>
        <p:spPr>
          <a:xfrm>
            <a:off x="6182986" y="1204382"/>
            <a:ext cx="5189616" cy="271044"/>
          </a:xfrm>
          <a:prstGeom prst="rect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CONSUMERS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2FCB7E2E-26FB-C544-9E6A-8B2F03373237}"/>
              </a:ext>
            </a:extLst>
          </p:cNvPr>
          <p:cNvSpPr txBox="1"/>
          <p:nvPr/>
        </p:nvSpPr>
        <p:spPr>
          <a:xfrm>
            <a:off x="742865" y="1497198"/>
            <a:ext cx="44991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GB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Work is one of the biggest occasion/drinking moment in terms </a:t>
            </a:r>
            <a:br>
              <a:rPr lang="en-GB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expenditure</a:t>
            </a: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GB" sz="11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19,4 BN Euro </a:t>
            </a:r>
            <a:r>
              <a:rPr lang="en-GB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size of the occasion</a:t>
            </a: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GB" sz="11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13,2 %</a:t>
            </a:r>
            <a:r>
              <a:rPr lang="en-GB" sz="11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all occasion in volume</a:t>
            </a:r>
            <a:endParaRPr lang="en-GB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GB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2,6 BN Euro </a:t>
            </a:r>
            <a:r>
              <a:rPr lang="en-GB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size of the prize</a:t>
            </a: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TCC share within the occasion </a:t>
            </a:r>
            <a:r>
              <a:rPr lang="en-GB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11,5%</a:t>
            </a:r>
            <a:r>
              <a:rPr lang="en-GB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FF494838-0E99-D34C-A331-E7B73F319937}"/>
              </a:ext>
            </a:extLst>
          </p:cNvPr>
          <p:cNvSpPr txBox="1"/>
          <p:nvPr/>
        </p:nvSpPr>
        <p:spPr>
          <a:xfrm>
            <a:off x="6106783" y="1497198"/>
            <a:ext cx="489257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1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to 10 </a:t>
            </a: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glasses of fluid every day to be properly hydrated</a:t>
            </a: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1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70% of</a:t>
            </a:r>
            <a:r>
              <a:rPr lang="en-US" sz="1100" kern="0" dirty="0">
                <a:solidFill>
                  <a:srgbClr val="33C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consumers feel it is very important to stay hydrated</a:t>
            </a: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</a:t>
            </a:r>
            <a:r>
              <a:rPr lang="en-US" sz="11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40 % </a:t>
            </a: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men and </a:t>
            </a:r>
            <a:r>
              <a:rPr lang="en-US" sz="11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60 % </a:t>
            </a: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women are properly hydrated</a:t>
            </a: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Almost 50% of consumers are not currently satisfied with </a:t>
            </a:r>
            <a:r>
              <a:rPr lang="en-US" sz="11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beverage choice</a:t>
            </a: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workplace</a:t>
            </a: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Motivation: </a:t>
            </a:r>
            <a:r>
              <a:rPr lang="en-US" sz="11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energize, harmony, unwind</a:t>
            </a: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 –occasions: </a:t>
            </a:r>
            <a:r>
              <a:rPr lang="en-US" sz="11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58%</a:t>
            </a: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while working,  31% while taking a break, 11% while eating</a:t>
            </a: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GB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When: </a:t>
            </a:r>
            <a:r>
              <a:rPr lang="en-GB" sz="11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AM to 8 PM</a:t>
            </a:r>
            <a:r>
              <a:rPr lang="en-GB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1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86,1%</a:t>
            </a:r>
            <a:r>
              <a:rPr lang="en-GB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occasion value</a:t>
            </a: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Work occasion generates the highest value between 11am &amp; 5pm</a:t>
            </a:r>
            <a:endParaRPr lang="en-GB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8253CEDB-C2EC-764E-8E31-CCF40F7BC1FA}"/>
              </a:ext>
            </a:extLst>
          </p:cNvPr>
          <p:cNvSpPr/>
          <p:nvPr/>
        </p:nvSpPr>
        <p:spPr>
          <a:xfrm>
            <a:off x="819398" y="4062806"/>
            <a:ext cx="5189616" cy="271044"/>
          </a:xfrm>
          <a:prstGeom prst="rect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CATEGORIES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5CEFD4ED-98F8-5443-97A0-A7A6F42DEE39}"/>
              </a:ext>
            </a:extLst>
          </p:cNvPr>
          <p:cNvSpPr/>
          <p:nvPr/>
        </p:nvSpPr>
        <p:spPr>
          <a:xfrm>
            <a:off x="6182986" y="4062806"/>
            <a:ext cx="5189616" cy="271044"/>
          </a:xfrm>
          <a:prstGeom prst="rect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CHANNELS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6A86623B-2438-AF49-9CE0-F5221E39C0CA}"/>
              </a:ext>
            </a:extLst>
          </p:cNvPr>
          <p:cNvSpPr txBox="1"/>
          <p:nvPr/>
        </p:nvSpPr>
        <p:spPr>
          <a:xfrm>
            <a:off x="742865" y="4355621"/>
            <a:ext cx="449913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Coffee is the biggest category – </a:t>
            </a:r>
            <a:r>
              <a:rPr lang="en-GB" sz="1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43,6%</a:t>
            </a: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- </a:t>
            </a:r>
            <a:r>
              <a:rPr lang="en-GB" sz="1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21,7%</a:t>
            </a:r>
            <a:r>
              <a:rPr lang="en-GB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,SSD – </a:t>
            </a:r>
            <a:r>
              <a:rPr lang="en-GB" sz="1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14%</a:t>
            </a:r>
            <a:r>
              <a:rPr lang="en-GB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Tea – 7,9%</a:t>
            </a: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Juice - 6,2%, Diary &amp; Soy – 4,4%</a:t>
            </a: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drinks – 2%, Sport drinks – 0,2%</a:t>
            </a: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endParaRPr lang="en-GB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34% </a:t>
            </a: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people are looking for large packs to stay refreshed and hydrated</a:t>
            </a: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32% </a:t>
            </a: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people prefer smaller bottles and cans while taking a break and eating</a:t>
            </a:r>
            <a:endParaRPr lang="en-GB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3DC445EB-1134-4A40-B513-6BC4590090FC}"/>
              </a:ext>
            </a:extLst>
          </p:cNvPr>
          <p:cNvSpPr txBox="1"/>
          <p:nvPr/>
        </p:nvSpPr>
        <p:spPr>
          <a:xfrm>
            <a:off x="6096000" y="4355621"/>
            <a:ext cx="560947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GB" sz="11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80% </a:t>
            </a: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beverages consumed at work are purchased outside of workplace</a:t>
            </a: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Companies: 50 -250; 250+</a:t>
            </a: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1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 collar </a:t>
            </a: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high SSD share, </a:t>
            </a:r>
            <a:r>
              <a:rPr lang="en-US" sz="11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collar </a:t>
            </a: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high water &amp; coffee share</a:t>
            </a: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endParaRPr lang="en-US" sz="11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Channels:   Organized trade (C&amp;C&amp;B2B) – 4,1%</a:t>
            </a:r>
          </a:p>
          <a:p>
            <a:pPr marL="182563" indent="-173038" defTabSz="549737">
              <a:buClr>
                <a:schemeClr val="accent4"/>
              </a:buClr>
            </a:pP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On The Go &amp; QSR – 2,5%</a:t>
            </a:r>
          </a:p>
          <a:p>
            <a:pPr marL="182563" indent="-173038" defTabSz="549737">
              <a:buClr>
                <a:schemeClr val="accent4"/>
              </a:buClr>
            </a:pP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HORECA (close to working place) – 3,6%</a:t>
            </a:r>
          </a:p>
          <a:p>
            <a:pPr marL="182563" indent="-173038" defTabSz="549737">
              <a:buClr>
                <a:schemeClr val="accent4"/>
              </a:buClr>
            </a:pP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11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Workplace channel – 2,7%</a:t>
            </a: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RTM: DSD, ISD, Full Service Wending, Rental business</a:t>
            </a: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Gatekeepers: Owner, Purchasing, HR</a:t>
            </a:r>
            <a:endParaRPr lang="en-GB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D5779149-AAF0-874D-8BE2-A601024D2154}"/>
              </a:ext>
            </a:extLst>
          </p:cNvPr>
          <p:cNvSpPr/>
          <p:nvPr/>
        </p:nvSpPr>
        <p:spPr>
          <a:xfrm>
            <a:off x="10965426" y="1651497"/>
            <a:ext cx="553516" cy="541670"/>
          </a:xfrm>
          <a:prstGeom prst="ellipse">
            <a:avLst/>
          </a:prstGeom>
          <a:solidFill>
            <a:srgbClr val="A1362F"/>
          </a:solidFill>
        </p:spPr>
        <p:txBody>
          <a:bodyPr wrap="square" rtlCol="0" anchor="ctr">
            <a:noAutofit/>
          </a:bodyPr>
          <a:lstStyle/>
          <a:p>
            <a:pPr algn="ctr" defTabSz="914400" eaLnBrk="1" hangingPunct="1"/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218649C4-4423-4A4C-9FB5-554D5357A4C4}"/>
              </a:ext>
            </a:extLst>
          </p:cNvPr>
          <p:cNvSpPr txBox="1"/>
          <p:nvPr/>
        </p:nvSpPr>
        <p:spPr>
          <a:xfrm>
            <a:off x="723157" y="6443761"/>
            <a:ext cx="26452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j-lt"/>
              </a:rPr>
              <a:t>Localize content with country figures</a:t>
            </a:r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900898EF-C6E7-6E48-8897-BDB71F424130}"/>
              </a:ext>
            </a:extLst>
          </p:cNvPr>
          <p:cNvSpPr/>
          <p:nvPr/>
        </p:nvSpPr>
        <p:spPr>
          <a:xfrm>
            <a:off x="431790" y="6421989"/>
            <a:ext cx="311075" cy="320847"/>
          </a:xfrm>
          <a:prstGeom prst="ellipse">
            <a:avLst/>
          </a:prstGeom>
          <a:solidFill>
            <a:srgbClr val="A1362F"/>
          </a:solidFill>
        </p:spPr>
        <p:txBody>
          <a:bodyPr wrap="square" rtlCol="0" anchor="ctr">
            <a:noAutofit/>
          </a:bodyPr>
          <a:lstStyle/>
          <a:p>
            <a:pPr algn="ctr" defTabSz="914400" eaLnBrk="1" hangingPunct="1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D32651A-9198-2D42-80F8-4DF5E49FD91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445871" y="193880"/>
            <a:ext cx="1522622" cy="22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26237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4B8E2B3D-4B19-497E-AF6C-167CBA821484}"/>
              </a:ext>
            </a:extLst>
          </p:cNvPr>
          <p:cNvSpPr txBox="1"/>
          <p:nvPr/>
        </p:nvSpPr>
        <p:spPr>
          <a:xfrm>
            <a:off x="723157" y="676757"/>
            <a:ext cx="10276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A53228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AT WORK ‘WORKPLACE’ - FACTSHEETS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537D60CE-DCBD-804F-862B-CC71D3DD9CA5}"/>
              </a:ext>
            </a:extLst>
          </p:cNvPr>
          <p:cNvSpPr/>
          <p:nvPr/>
        </p:nvSpPr>
        <p:spPr>
          <a:xfrm>
            <a:off x="819398" y="1204382"/>
            <a:ext cx="5189616" cy="271044"/>
          </a:xfrm>
          <a:prstGeom prst="rect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SIZE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9783E6B7-81B1-B043-92B2-30ABE663D132}"/>
              </a:ext>
            </a:extLst>
          </p:cNvPr>
          <p:cNvSpPr/>
          <p:nvPr/>
        </p:nvSpPr>
        <p:spPr>
          <a:xfrm>
            <a:off x="6182986" y="1204382"/>
            <a:ext cx="5189616" cy="271044"/>
          </a:xfrm>
          <a:prstGeom prst="rect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CONSUMERS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2FCB7E2E-26FB-C544-9E6A-8B2F03373237}"/>
              </a:ext>
            </a:extLst>
          </p:cNvPr>
          <p:cNvSpPr txBox="1"/>
          <p:nvPr/>
        </p:nvSpPr>
        <p:spPr>
          <a:xfrm>
            <a:off x="742865" y="1497198"/>
            <a:ext cx="44991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GB" sz="11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2,7% </a:t>
            </a:r>
            <a:r>
              <a:rPr lang="en-GB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TTL retail value within At Work drinking moments</a:t>
            </a: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GB" sz="11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20,5% </a:t>
            </a:r>
            <a:r>
              <a:rPr lang="en-GB" sz="1100" kern="0" dirty="0">
                <a:latin typeface="Arial" panose="020B0604020202020204" pitchFamily="34" charset="0"/>
                <a:cs typeface="Arial" panose="020B0604020202020204" pitchFamily="34" charset="0"/>
              </a:rPr>
              <a:t>of retail value At work occasion</a:t>
            </a: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GB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BN Euro </a:t>
            </a:r>
            <a:r>
              <a:rPr lang="en-GB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size of the prize</a:t>
            </a: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TCC share within the subchannel  </a:t>
            </a:r>
            <a:r>
              <a:rPr lang="en-GB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%</a:t>
            </a:r>
            <a:r>
              <a:rPr lang="en-GB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FF494838-0E99-D34C-A331-E7B73F319937}"/>
              </a:ext>
            </a:extLst>
          </p:cNvPr>
          <p:cNvSpPr txBox="1"/>
          <p:nvPr/>
        </p:nvSpPr>
        <p:spPr>
          <a:xfrm>
            <a:off x="6106783" y="1497198"/>
            <a:ext cx="4892579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Highest consumption volume during </a:t>
            </a:r>
            <a:r>
              <a:rPr lang="en-US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midday (33%)</a:t>
            </a: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of the volume is consumed while At Work </a:t>
            </a:r>
            <a:r>
              <a:rPr lang="en-US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eating (86%)</a:t>
            </a: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Dehydration at work influence decision making and cognitive performance which may contribute to </a:t>
            </a:r>
            <a:r>
              <a:rPr lang="en-US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decline in productivity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and could be associated with an </a:t>
            </a:r>
            <a:r>
              <a:rPr lang="en-US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related accidents</a:t>
            </a: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Almost 50% of consumers are not currently satisfied with </a:t>
            </a:r>
            <a:r>
              <a:rPr lang="en-US" sz="11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beverage choice</a:t>
            </a:r>
            <a:r>
              <a:rPr lang="en-US" sz="11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workplace</a:t>
            </a: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8253CEDB-C2EC-764E-8E31-CCF40F7BC1FA}"/>
              </a:ext>
            </a:extLst>
          </p:cNvPr>
          <p:cNvSpPr/>
          <p:nvPr/>
        </p:nvSpPr>
        <p:spPr>
          <a:xfrm>
            <a:off x="819398" y="4062806"/>
            <a:ext cx="5189616" cy="271044"/>
          </a:xfrm>
          <a:prstGeom prst="rect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CATEGORIES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5CEFD4ED-98F8-5443-97A0-A7A6F42DEE39}"/>
              </a:ext>
            </a:extLst>
          </p:cNvPr>
          <p:cNvSpPr/>
          <p:nvPr/>
        </p:nvSpPr>
        <p:spPr>
          <a:xfrm>
            <a:off x="6182986" y="4062806"/>
            <a:ext cx="5189616" cy="271044"/>
          </a:xfrm>
          <a:prstGeom prst="rect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CHANNELS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6A86623B-2438-AF49-9CE0-F5221E39C0CA}"/>
              </a:ext>
            </a:extLst>
          </p:cNvPr>
          <p:cNvSpPr txBox="1"/>
          <p:nvPr/>
        </p:nvSpPr>
        <p:spPr>
          <a:xfrm>
            <a:off x="742865" y="4355621"/>
            <a:ext cx="44991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Tap Water </a:t>
            </a: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the </a:t>
            </a:r>
            <a:r>
              <a:rPr lang="en-US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no. 1 </a:t>
            </a: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 in  At Work during midday followed by packaged water &amp; Coffee. Opportunity to grow SSD consumption</a:t>
            </a: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Majority </a:t>
            </a:r>
            <a:r>
              <a:rPr lang="en-US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PETs </a:t>
            </a: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followed by </a:t>
            </a:r>
            <a:r>
              <a:rPr lang="en-US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PETs </a:t>
            </a: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both </a:t>
            </a:r>
          </a:p>
          <a:p>
            <a:pPr marL="182563" indent="-173038" defTabSz="549737">
              <a:buClr>
                <a:schemeClr val="accent4"/>
              </a:buClr>
            </a:pP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At Work Eating/Not Eating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3DC445EB-1134-4A40-B513-6BC4590090FC}"/>
              </a:ext>
            </a:extLst>
          </p:cNvPr>
          <p:cNvSpPr txBox="1"/>
          <p:nvPr/>
        </p:nvSpPr>
        <p:spPr>
          <a:xfrm>
            <a:off x="6096001" y="4355621"/>
            <a:ext cx="5276602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GB" sz="11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80%</a:t>
            </a:r>
            <a:r>
              <a:rPr lang="en-GB" sz="11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beverages consumed at work are purchased outside of workplace</a:t>
            </a: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Companies: 50 -250; 250+</a:t>
            </a: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1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 collar </a:t>
            </a: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high SSD share, </a:t>
            </a:r>
            <a:r>
              <a:rPr lang="en-US" sz="11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collar </a:t>
            </a: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high water &amp; coffee share</a:t>
            </a: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Significant amount of beverages sourced from retail and </a:t>
            </a:r>
            <a:r>
              <a:rPr lang="en-US" sz="11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Cafeteria</a:t>
            </a: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especially during Work Eating</a:t>
            </a: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Cafeteria &amp; vending machines - </a:t>
            </a:r>
            <a:r>
              <a:rPr lang="en-US" sz="11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22%</a:t>
            </a: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DM</a:t>
            </a: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Work Eating , </a:t>
            </a:r>
          </a:p>
          <a:p>
            <a:pPr marL="182563" indent="-173038" defTabSz="549737">
              <a:buClr>
                <a:schemeClr val="accent4"/>
              </a:buClr>
            </a:pPr>
            <a:r>
              <a:rPr lang="en-US" sz="11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11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18% DM </a:t>
            </a: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Work Not eating</a:t>
            </a:r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D5779149-AAF0-874D-8BE2-A601024D2154}"/>
              </a:ext>
            </a:extLst>
          </p:cNvPr>
          <p:cNvSpPr/>
          <p:nvPr/>
        </p:nvSpPr>
        <p:spPr>
          <a:xfrm>
            <a:off x="10965426" y="1651497"/>
            <a:ext cx="553516" cy="541670"/>
          </a:xfrm>
          <a:prstGeom prst="ellipse">
            <a:avLst/>
          </a:prstGeom>
          <a:solidFill>
            <a:srgbClr val="A1362F"/>
          </a:solidFill>
        </p:spPr>
        <p:txBody>
          <a:bodyPr wrap="square" rtlCol="0" anchor="ctr">
            <a:noAutofit/>
          </a:bodyPr>
          <a:lstStyle/>
          <a:p>
            <a:pPr algn="ctr" defTabSz="914400" eaLnBrk="1" hangingPunct="1"/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218649C4-4423-4A4C-9FB5-554D5357A4C4}"/>
              </a:ext>
            </a:extLst>
          </p:cNvPr>
          <p:cNvSpPr txBox="1"/>
          <p:nvPr/>
        </p:nvSpPr>
        <p:spPr>
          <a:xfrm>
            <a:off x="723157" y="6443761"/>
            <a:ext cx="26452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j-lt"/>
              </a:rPr>
              <a:t>Localize content with country figures</a:t>
            </a:r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900898EF-C6E7-6E48-8897-BDB71F424130}"/>
              </a:ext>
            </a:extLst>
          </p:cNvPr>
          <p:cNvSpPr/>
          <p:nvPr/>
        </p:nvSpPr>
        <p:spPr>
          <a:xfrm>
            <a:off x="431790" y="6421989"/>
            <a:ext cx="311075" cy="320847"/>
          </a:xfrm>
          <a:prstGeom prst="ellipse">
            <a:avLst/>
          </a:prstGeom>
          <a:solidFill>
            <a:srgbClr val="A1362F"/>
          </a:solidFill>
        </p:spPr>
        <p:txBody>
          <a:bodyPr wrap="square" rtlCol="0" anchor="ctr">
            <a:noAutofit/>
          </a:bodyPr>
          <a:lstStyle/>
          <a:p>
            <a:pPr algn="ctr" defTabSz="914400" eaLnBrk="1" hangingPunct="1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7B67900-C797-9741-9085-339004986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7283" y="2959519"/>
            <a:ext cx="1337745" cy="93946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5DF548D-CEDD-824E-8637-73A318E7B3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0974" y="2980875"/>
            <a:ext cx="1351380" cy="93946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ECE6D81-A87C-004C-9AFC-5BB4280C6D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8300" y="2980875"/>
            <a:ext cx="875304" cy="93946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70BAAB5-777D-8D4B-B8F3-EBC1F89682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9550" y="3001758"/>
            <a:ext cx="1292387" cy="91857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CE4E749-44AA-9142-8BDE-C8BE67AC64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67884" y="3001252"/>
            <a:ext cx="1328716" cy="91908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6950DAE-5F65-CE41-869C-0B4216984CA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445871" y="193880"/>
            <a:ext cx="1522622" cy="22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36571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4B8E2B3D-4B19-497E-AF6C-167CBA821484}"/>
              </a:ext>
            </a:extLst>
          </p:cNvPr>
          <p:cNvSpPr txBox="1"/>
          <p:nvPr/>
        </p:nvSpPr>
        <p:spPr>
          <a:xfrm>
            <a:off x="723157" y="676757"/>
            <a:ext cx="10276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A53228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AT WORK ‘WORKPLACE’ – SELLING STORY SUMMARY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537D60CE-DCBD-804F-862B-CC71D3DD9CA5}"/>
              </a:ext>
            </a:extLst>
          </p:cNvPr>
          <p:cNvSpPr/>
          <p:nvPr/>
        </p:nvSpPr>
        <p:spPr>
          <a:xfrm>
            <a:off x="819398" y="1204382"/>
            <a:ext cx="5189616" cy="271044"/>
          </a:xfrm>
          <a:prstGeom prst="rect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IDENTIFY / SUMMARISE OPPORTUNITY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9783E6B7-81B1-B043-92B2-30ABE663D132}"/>
              </a:ext>
            </a:extLst>
          </p:cNvPr>
          <p:cNvSpPr/>
          <p:nvPr/>
        </p:nvSpPr>
        <p:spPr>
          <a:xfrm>
            <a:off x="6182986" y="1204382"/>
            <a:ext cx="5189616" cy="271044"/>
          </a:xfrm>
          <a:prstGeom prst="rect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BIG IDEA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2FCB7E2E-26FB-C544-9E6A-8B2F03373237}"/>
              </a:ext>
            </a:extLst>
          </p:cNvPr>
          <p:cNvSpPr txBox="1"/>
          <p:nvPr/>
        </p:nvSpPr>
        <p:spPr>
          <a:xfrm>
            <a:off x="742865" y="1497198"/>
            <a:ext cx="449913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73038"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Work is one of the biggest drinking moment in terms of expenditure</a:t>
            </a:r>
          </a:p>
          <a:p>
            <a:pPr marL="182563" indent="-173038"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en-US" sz="11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2,7% </a:t>
            </a: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TTL retail value within At Work drinking moments</a:t>
            </a:r>
          </a:p>
          <a:p>
            <a:pPr marL="182563" indent="-173038"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en-US" sz="11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20,5% </a:t>
            </a: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retail value At work occasion</a:t>
            </a:r>
          </a:p>
          <a:p>
            <a:pPr marL="182563" indent="-173038"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en-US" sz="11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BN </a:t>
            </a: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 size of the prize</a:t>
            </a:r>
          </a:p>
          <a:p>
            <a:pPr marL="182563" indent="-173038"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TCC share within the subchannel  </a:t>
            </a:r>
            <a:r>
              <a:rPr lang="en-US" sz="11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%</a:t>
            </a: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82563" indent="-173038"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en-US" sz="11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to 10</a:t>
            </a:r>
            <a:r>
              <a:rPr lang="en-US" sz="11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glasses of fluid are necessary every day </a:t>
            </a:r>
          </a:p>
          <a:p>
            <a:pPr marL="182563" indent="-173038"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</a:t>
            </a:r>
            <a:r>
              <a:rPr lang="en-US" sz="11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40 % </a:t>
            </a: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men and </a:t>
            </a:r>
            <a:r>
              <a:rPr lang="en-US" sz="11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60 % </a:t>
            </a: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women are properly hydrated</a:t>
            </a:r>
          </a:p>
          <a:p>
            <a:pPr marL="182563" indent="-173038"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Almost 50% of consumers are not currently satisfied with </a:t>
            </a:r>
            <a:r>
              <a:rPr lang="en-US" sz="11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beverage choice</a:t>
            </a:r>
            <a:r>
              <a:rPr lang="en-US" sz="11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workplace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FF494838-0E99-D34C-A331-E7B73F319937}"/>
              </a:ext>
            </a:extLst>
          </p:cNvPr>
          <p:cNvSpPr txBox="1"/>
          <p:nvPr/>
        </p:nvSpPr>
        <p:spPr>
          <a:xfrm>
            <a:off x="6106783" y="1497198"/>
            <a:ext cx="5265819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9737"/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Together, we can capture the additional revenue opportunities of </a:t>
            </a:r>
            <a:b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“At work” occasion through a joint approach with </a:t>
            </a:r>
            <a:r>
              <a:rPr lang="en-US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WINNING PORTFOLIO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</a:p>
          <a:p>
            <a:pPr defTabSz="549737"/>
            <a:r>
              <a:rPr lang="en-US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 ACTIVATION &amp; EQUIPMENT</a:t>
            </a:r>
          </a:p>
          <a:p>
            <a:pPr defTabSz="549737"/>
            <a:endParaRPr lang="en-US" sz="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549737"/>
            <a:r>
              <a:rPr lang="en-GB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ACHIEVE GROWTH</a:t>
            </a:r>
            <a:r>
              <a:rPr lang="en-GB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defTabSz="549737"/>
            <a:r>
              <a:rPr lang="en-GB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capture this opportunity with  </a:t>
            </a:r>
            <a:r>
              <a:rPr lang="en-GB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</a:t>
            </a:r>
            <a:endParaRPr lang="en-GB" sz="1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549737"/>
            <a:r>
              <a:rPr lang="en-GB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 transactions, </a:t>
            </a:r>
            <a:r>
              <a:rPr lang="en-GB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€xxx </a:t>
            </a:r>
            <a:r>
              <a:rPr lang="en-GB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incremental revenue and </a:t>
            </a:r>
          </a:p>
          <a:p>
            <a:pPr defTabSz="549737"/>
            <a:r>
              <a:rPr lang="en-GB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€xxx </a:t>
            </a:r>
            <a:r>
              <a:rPr lang="en-GB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Incremental cash margin, by listing our products, equipment and </a:t>
            </a:r>
          </a:p>
          <a:p>
            <a:pPr defTabSz="549737"/>
            <a:r>
              <a:rPr lang="en-GB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 offer to your consumers </a:t>
            </a: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8253CEDB-C2EC-764E-8E31-CCF40F7BC1FA}"/>
              </a:ext>
            </a:extLst>
          </p:cNvPr>
          <p:cNvSpPr/>
          <p:nvPr/>
        </p:nvSpPr>
        <p:spPr>
          <a:xfrm>
            <a:off x="819398" y="3336279"/>
            <a:ext cx="5189616" cy="271044"/>
          </a:xfrm>
          <a:prstGeom prst="rect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HOW IT WORKS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5CEFD4ED-98F8-5443-97A0-A7A6F42DEE39}"/>
              </a:ext>
            </a:extLst>
          </p:cNvPr>
          <p:cNvSpPr/>
          <p:nvPr/>
        </p:nvSpPr>
        <p:spPr>
          <a:xfrm>
            <a:off x="6182986" y="3336279"/>
            <a:ext cx="5189616" cy="271044"/>
          </a:xfrm>
          <a:prstGeom prst="rect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KEY BENEFITS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6A86623B-2438-AF49-9CE0-F5221E39C0CA}"/>
              </a:ext>
            </a:extLst>
          </p:cNvPr>
          <p:cNvSpPr txBox="1"/>
          <p:nvPr/>
        </p:nvSpPr>
        <p:spPr>
          <a:xfrm>
            <a:off x="742865" y="3629094"/>
            <a:ext cx="449913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Offer the choice and variety with full portfolio through key enabling categories coffee &amp; water</a:t>
            </a:r>
          </a:p>
          <a:p>
            <a:pPr marL="171450" indent="-171450"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en-GB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Equipment placement with merchandising principles</a:t>
            </a:r>
          </a:p>
          <a:p>
            <a:pPr marL="171450" indent="-171450"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en-GB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 offer for end consumers to drive transaction growth</a:t>
            </a:r>
          </a:p>
          <a:p>
            <a:pPr marL="365125" lvl="1" indent="-171450"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 OF DAY “DRINK DEAL”</a:t>
            </a:r>
          </a:p>
          <a:p>
            <a:pPr marL="365125" lvl="1" indent="-171450"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en-GB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MULTI-PURCHASE OFFER</a:t>
            </a:r>
          </a:p>
          <a:p>
            <a:pPr marL="365125" lvl="1" indent="-171450"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en-GB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PORTFOLIO PAIRINGS</a:t>
            </a:r>
          </a:p>
          <a:p>
            <a:pPr marL="365125" lvl="1" indent="-171450"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en-GB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LUNCH MEAL DEAL</a:t>
            </a:r>
          </a:p>
          <a:p>
            <a:pPr marL="365125" lvl="1" indent="-171450"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en-GB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COMBO SNACK DEAL</a:t>
            </a:r>
            <a:endParaRPr lang="el-GR" sz="11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3DC445EB-1134-4A40-B513-6BC4590090FC}"/>
              </a:ext>
            </a:extLst>
          </p:cNvPr>
          <p:cNvSpPr txBox="1"/>
          <p:nvPr/>
        </p:nvSpPr>
        <p:spPr>
          <a:xfrm>
            <a:off x="6096000" y="3629094"/>
            <a:ext cx="56094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 number of employee who will visit your canteen</a:t>
            </a:r>
          </a:p>
          <a:p>
            <a:pPr marL="171450" indent="-171450"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Incremental  Transactions and Revenue</a:t>
            </a:r>
            <a:endParaRPr lang="en-GB" sz="11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en-GB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 Cash Profit-Margin </a:t>
            </a:r>
            <a:r>
              <a:rPr lang="en-GB" sz="11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% </a:t>
            </a:r>
            <a:endParaRPr lang="en-GB" sz="11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en-GB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 Transaction </a:t>
            </a:r>
            <a:r>
              <a:rPr lang="en-GB" sz="11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%</a:t>
            </a:r>
            <a:r>
              <a:rPr lang="en-GB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, </a:t>
            </a:r>
            <a:r>
              <a:rPr lang="en-GB" sz="11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€ xx </a:t>
            </a:r>
          </a:p>
          <a:p>
            <a:pPr marL="171450" indent="-171450"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en-GB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Estimated Annual Profit Increase: </a:t>
            </a:r>
            <a:r>
              <a:rPr lang="en-GB" sz="11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€xx </a:t>
            </a:r>
            <a:r>
              <a:rPr lang="en-GB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1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xx%</a:t>
            </a:r>
          </a:p>
          <a:p>
            <a:pPr marL="171450" indent="-171450"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en-GB" sz="1100" kern="0" dirty="0">
                <a:latin typeface="Arial" panose="020B0604020202020204" pitchFamily="34" charset="0"/>
                <a:cs typeface="Arial" panose="020B0604020202020204" pitchFamily="34" charset="0"/>
              </a:rPr>
              <a:t>Better hydrations drive employees productivity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77E212-E878-C849-8DCC-055A804569C7}"/>
              </a:ext>
            </a:extLst>
          </p:cNvPr>
          <p:cNvSpPr/>
          <p:nvPr/>
        </p:nvSpPr>
        <p:spPr>
          <a:xfrm>
            <a:off x="819398" y="5305497"/>
            <a:ext cx="10553204" cy="271044"/>
          </a:xfrm>
          <a:prstGeom prst="rect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CLOSE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71D2946-9974-AC41-B54B-1258F13903E6}"/>
              </a:ext>
            </a:extLst>
          </p:cNvPr>
          <p:cNvSpPr txBox="1"/>
          <p:nvPr/>
        </p:nvSpPr>
        <p:spPr>
          <a:xfrm>
            <a:off x="742864" y="5598313"/>
            <a:ext cx="10629737" cy="634818"/>
          </a:xfrm>
          <a:prstGeom prst="rect">
            <a:avLst/>
          </a:prstGeom>
          <a:noFill/>
        </p:spPr>
        <p:txBody>
          <a:bodyPr wrap="square" numCol="2" spcCol="360000" rtlCol="0">
            <a:noAutofit/>
          </a:bodyPr>
          <a:lstStyle/>
          <a:p>
            <a:pPr marL="171450" indent="-171450"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en-GB" sz="1100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Summarise Key Points</a:t>
            </a:r>
          </a:p>
          <a:p>
            <a:pPr marL="171450" indent="-171450"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en-GB" sz="1100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Agree listings , equipment placement with delivery date, promo offer with </a:t>
            </a:r>
            <a:br>
              <a:rPr lang="en-GB" sz="1100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100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date of activation Delivery Date</a:t>
            </a:r>
          </a:p>
          <a:p>
            <a:pPr marL="171450" indent="-171450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GB" sz="1100" dirty="0"/>
              <a:t>Listen, Wait &amp; Close!</a:t>
            </a:r>
          </a:p>
          <a:p>
            <a:pPr marL="171450" indent="-171450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GB" sz="1100" dirty="0"/>
              <a:t>Compete the Order</a:t>
            </a:r>
          </a:p>
        </p:txBody>
      </p:sp>
      <p:pic>
        <p:nvPicPr>
          <p:cNvPr id="21" name="Picture 2" descr="Image result for hand share icon black">
            <a:extLst>
              <a:ext uri="{FF2B5EF4-FFF2-40B4-BE49-F238E27FC236}">
                <a16:creationId xmlns:a16="http://schemas.microsoft.com/office/drawing/2014/main" id="{FEC8338C-C5D4-1941-BECF-A510BEDED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319" y="5605555"/>
            <a:ext cx="619926" cy="61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69E4218-DB19-A249-AE34-4618F1424B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264" y="2496392"/>
            <a:ext cx="549337" cy="55568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26F00DD-84D2-AE41-B60C-80EC79C84E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230" y="4285082"/>
            <a:ext cx="905327" cy="85429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5D12BDE-DA2D-7A4F-A7D8-CD1FDCB4CC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124" y="4257718"/>
            <a:ext cx="832889" cy="80987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FD7F378-8277-5C48-93CC-43FDB42140D9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</a:blip>
          <a:stretch>
            <a:fillRect/>
          </a:stretch>
        </p:blipFill>
        <p:spPr>
          <a:xfrm>
            <a:off x="5319128" y="2447250"/>
            <a:ext cx="689886" cy="65620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D0B579D-1AE5-F84D-A59D-CE827F50310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445871" y="193880"/>
            <a:ext cx="1522622" cy="22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0227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4C1A98-A7C4-F449-A873-4D758E7891A1}"/>
              </a:ext>
            </a:extLst>
          </p:cNvPr>
          <p:cNvSpPr/>
          <p:nvPr/>
        </p:nvSpPr>
        <p:spPr>
          <a:xfrm>
            <a:off x="3191026" y="-28281"/>
            <a:ext cx="9000974" cy="6933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4BFF5A3E-42F9-4043-BA4F-8BB2420E9AB9}"/>
              </a:ext>
            </a:extLst>
          </p:cNvPr>
          <p:cNvSpPr/>
          <p:nvPr/>
        </p:nvSpPr>
        <p:spPr>
          <a:xfrm>
            <a:off x="4617627" y="-21771"/>
            <a:ext cx="7574374" cy="6918709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804672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8046720 w 12192000"/>
              <a:gd name="connsiteY4" fmla="*/ 0 h 6858000"/>
              <a:gd name="connsiteX0" fmla="*/ 4014651 w 8159931"/>
              <a:gd name="connsiteY0" fmla="*/ 0 h 6858000"/>
              <a:gd name="connsiteX1" fmla="*/ 8159931 w 8159931"/>
              <a:gd name="connsiteY1" fmla="*/ 0 h 6858000"/>
              <a:gd name="connsiteX2" fmla="*/ 8159931 w 8159931"/>
              <a:gd name="connsiteY2" fmla="*/ 6858000 h 6858000"/>
              <a:gd name="connsiteX3" fmla="*/ 0 w 8159931"/>
              <a:gd name="connsiteY3" fmla="*/ 6849291 h 6858000"/>
              <a:gd name="connsiteX4" fmla="*/ 4014651 w 8159931"/>
              <a:gd name="connsiteY4" fmla="*/ 0 h 6858000"/>
              <a:gd name="connsiteX0" fmla="*/ 4014651 w 8159931"/>
              <a:gd name="connsiteY0" fmla="*/ 0 h 6858000"/>
              <a:gd name="connsiteX1" fmla="*/ 8159931 w 8159931"/>
              <a:gd name="connsiteY1" fmla="*/ 0 h 6858000"/>
              <a:gd name="connsiteX2" fmla="*/ 5206868 w 8159931"/>
              <a:gd name="connsiteY2" fmla="*/ 6858000 h 6858000"/>
              <a:gd name="connsiteX3" fmla="*/ 0 w 8159931"/>
              <a:gd name="connsiteY3" fmla="*/ 6849291 h 6858000"/>
              <a:gd name="connsiteX4" fmla="*/ 4014651 w 8159931"/>
              <a:gd name="connsiteY4" fmla="*/ 0 h 6858000"/>
              <a:gd name="connsiteX0" fmla="*/ 4014651 w 8159931"/>
              <a:gd name="connsiteY0" fmla="*/ 0 h 6858000"/>
              <a:gd name="connsiteX1" fmla="*/ 8159931 w 8159931"/>
              <a:gd name="connsiteY1" fmla="*/ 0 h 6858000"/>
              <a:gd name="connsiteX2" fmla="*/ 6940004 w 8159931"/>
              <a:gd name="connsiteY2" fmla="*/ 2795666 h 6858000"/>
              <a:gd name="connsiteX3" fmla="*/ 5206868 w 8159931"/>
              <a:gd name="connsiteY3" fmla="*/ 6858000 h 6858000"/>
              <a:gd name="connsiteX4" fmla="*/ 0 w 8159931"/>
              <a:gd name="connsiteY4" fmla="*/ 6849291 h 6858000"/>
              <a:gd name="connsiteX5" fmla="*/ 4014651 w 8159931"/>
              <a:gd name="connsiteY5" fmla="*/ 0 h 6858000"/>
              <a:gd name="connsiteX0" fmla="*/ 4014651 w 8161702"/>
              <a:gd name="connsiteY0" fmla="*/ 0 h 6858000"/>
              <a:gd name="connsiteX1" fmla="*/ 8159931 w 8161702"/>
              <a:gd name="connsiteY1" fmla="*/ 0 h 6858000"/>
              <a:gd name="connsiteX2" fmla="*/ 8161702 w 8161702"/>
              <a:gd name="connsiteY2" fmla="*/ 3147934 h 6858000"/>
              <a:gd name="connsiteX3" fmla="*/ 5206868 w 8161702"/>
              <a:gd name="connsiteY3" fmla="*/ 6858000 h 6858000"/>
              <a:gd name="connsiteX4" fmla="*/ 0 w 8161702"/>
              <a:gd name="connsiteY4" fmla="*/ 6849291 h 6858000"/>
              <a:gd name="connsiteX5" fmla="*/ 4014651 w 8161702"/>
              <a:gd name="connsiteY5" fmla="*/ 0 h 6858000"/>
              <a:gd name="connsiteX0" fmla="*/ 4014651 w 8161702"/>
              <a:gd name="connsiteY0" fmla="*/ 0 h 6858000"/>
              <a:gd name="connsiteX1" fmla="*/ 8159931 w 8161702"/>
              <a:gd name="connsiteY1" fmla="*/ 0 h 6858000"/>
              <a:gd name="connsiteX2" fmla="*/ 8161702 w 8161702"/>
              <a:gd name="connsiteY2" fmla="*/ 3147934 h 6858000"/>
              <a:gd name="connsiteX3" fmla="*/ 5918901 w 8161702"/>
              <a:gd name="connsiteY3" fmla="*/ 6858000 h 6858000"/>
              <a:gd name="connsiteX4" fmla="*/ 0 w 8161702"/>
              <a:gd name="connsiteY4" fmla="*/ 6849291 h 6858000"/>
              <a:gd name="connsiteX5" fmla="*/ 4014651 w 8161702"/>
              <a:gd name="connsiteY5" fmla="*/ 0 h 6858000"/>
              <a:gd name="connsiteX0" fmla="*/ 4014651 w 8161702"/>
              <a:gd name="connsiteY0" fmla="*/ 0 h 6865495"/>
              <a:gd name="connsiteX1" fmla="*/ 8159931 w 8161702"/>
              <a:gd name="connsiteY1" fmla="*/ 0 h 6865495"/>
              <a:gd name="connsiteX2" fmla="*/ 8161702 w 8161702"/>
              <a:gd name="connsiteY2" fmla="*/ 3147934 h 6865495"/>
              <a:gd name="connsiteX3" fmla="*/ 5948882 w 8161702"/>
              <a:gd name="connsiteY3" fmla="*/ 6865495 h 6865495"/>
              <a:gd name="connsiteX4" fmla="*/ 0 w 8161702"/>
              <a:gd name="connsiteY4" fmla="*/ 6849291 h 6865495"/>
              <a:gd name="connsiteX5" fmla="*/ 4014651 w 8161702"/>
              <a:gd name="connsiteY5" fmla="*/ 0 h 6865495"/>
              <a:gd name="connsiteX0" fmla="*/ 821746 w 4968797"/>
              <a:gd name="connsiteY0" fmla="*/ 0 h 6865495"/>
              <a:gd name="connsiteX1" fmla="*/ 4967026 w 4968797"/>
              <a:gd name="connsiteY1" fmla="*/ 0 h 6865495"/>
              <a:gd name="connsiteX2" fmla="*/ 4968797 w 4968797"/>
              <a:gd name="connsiteY2" fmla="*/ 3147934 h 6865495"/>
              <a:gd name="connsiteX3" fmla="*/ 2755977 w 4968797"/>
              <a:gd name="connsiteY3" fmla="*/ 6865495 h 6865495"/>
              <a:gd name="connsiteX4" fmla="*/ 0 w 4968797"/>
              <a:gd name="connsiteY4" fmla="*/ 6856786 h 6865495"/>
              <a:gd name="connsiteX5" fmla="*/ 821746 w 4968797"/>
              <a:gd name="connsiteY5" fmla="*/ 0 h 6865495"/>
              <a:gd name="connsiteX0" fmla="*/ 3962186 w 4968797"/>
              <a:gd name="connsiteY0" fmla="*/ 0 h 6872990"/>
              <a:gd name="connsiteX1" fmla="*/ 4967026 w 4968797"/>
              <a:gd name="connsiteY1" fmla="*/ 7495 h 6872990"/>
              <a:gd name="connsiteX2" fmla="*/ 4968797 w 4968797"/>
              <a:gd name="connsiteY2" fmla="*/ 3155429 h 6872990"/>
              <a:gd name="connsiteX3" fmla="*/ 2755977 w 4968797"/>
              <a:gd name="connsiteY3" fmla="*/ 6872990 h 6872990"/>
              <a:gd name="connsiteX4" fmla="*/ 0 w 4968797"/>
              <a:gd name="connsiteY4" fmla="*/ 6864281 h 6872990"/>
              <a:gd name="connsiteX5" fmla="*/ 3962186 w 4968797"/>
              <a:gd name="connsiteY5" fmla="*/ 0 h 6872990"/>
              <a:gd name="connsiteX0" fmla="*/ 3954691 w 4968797"/>
              <a:gd name="connsiteY0" fmla="*/ 0 h 6865495"/>
              <a:gd name="connsiteX1" fmla="*/ 4967026 w 4968797"/>
              <a:gd name="connsiteY1" fmla="*/ 0 h 6865495"/>
              <a:gd name="connsiteX2" fmla="*/ 4968797 w 4968797"/>
              <a:gd name="connsiteY2" fmla="*/ 3147934 h 6865495"/>
              <a:gd name="connsiteX3" fmla="*/ 2755977 w 4968797"/>
              <a:gd name="connsiteY3" fmla="*/ 6865495 h 6865495"/>
              <a:gd name="connsiteX4" fmla="*/ 0 w 4968797"/>
              <a:gd name="connsiteY4" fmla="*/ 6856786 h 6865495"/>
              <a:gd name="connsiteX5" fmla="*/ 3954691 w 4968797"/>
              <a:gd name="connsiteY5" fmla="*/ 0 h 6865495"/>
              <a:gd name="connsiteX0" fmla="*/ 4112088 w 4968797"/>
              <a:gd name="connsiteY0" fmla="*/ 0 h 6865495"/>
              <a:gd name="connsiteX1" fmla="*/ 4967026 w 4968797"/>
              <a:gd name="connsiteY1" fmla="*/ 0 h 6865495"/>
              <a:gd name="connsiteX2" fmla="*/ 4968797 w 4968797"/>
              <a:gd name="connsiteY2" fmla="*/ 3147934 h 6865495"/>
              <a:gd name="connsiteX3" fmla="*/ 2755977 w 4968797"/>
              <a:gd name="connsiteY3" fmla="*/ 6865495 h 6865495"/>
              <a:gd name="connsiteX4" fmla="*/ 0 w 4968797"/>
              <a:gd name="connsiteY4" fmla="*/ 6856786 h 6865495"/>
              <a:gd name="connsiteX5" fmla="*/ 4112088 w 4968797"/>
              <a:gd name="connsiteY5" fmla="*/ 0 h 6865495"/>
              <a:gd name="connsiteX0" fmla="*/ 3924711 w 4781420"/>
              <a:gd name="connsiteY0" fmla="*/ 0 h 6886766"/>
              <a:gd name="connsiteX1" fmla="*/ 4779649 w 4781420"/>
              <a:gd name="connsiteY1" fmla="*/ 0 h 6886766"/>
              <a:gd name="connsiteX2" fmla="*/ 4781420 w 4781420"/>
              <a:gd name="connsiteY2" fmla="*/ 3147934 h 6886766"/>
              <a:gd name="connsiteX3" fmla="*/ 2568600 w 4781420"/>
              <a:gd name="connsiteY3" fmla="*/ 6865495 h 6886766"/>
              <a:gd name="connsiteX4" fmla="*/ 0 w 4781420"/>
              <a:gd name="connsiteY4" fmla="*/ 6886766 h 6886766"/>
              <a:gd name="connsiteX5" fmla="*/ 3924711 w 4781420"/>
              <a:gd name="connsiteY5" fmla="*/ 0 h 6886766"/>
              <a:gd name="connsiteX0" fmla="*/ 3939701 w 4796410"/>
              <a:gd name="connsiteY0" fmla="*/ 0 h 6886766"/>
              <a:gd name="connsiteX1" fmla="*/ 4794639 w 4796410"/>
              <a:gd name="connsiteY1" fmla="*/ 0 h 6886766"/>
              <a:gd name="connsiteX2" fmla="*/ 4796410 w 4796410"/>
              <a:gd name="connsiteY2" fmla="*/ 3147934 h 6886766"/>
              <a:gd name="connsiteX3" fmla="*/ 2583590 w 4796410"/>
              <a:gd name="connsiteY3" fmla="*/ 6865495 h 6886766"/>
              <a:gd name="connsiteX4" fmla="*/ 0 w 4796410"/>
              <a:gd name="connsiteY4" fmla="*/ 6886766 h 6886766"/>
              <a:gd name="connsiteX5" fmla="*/ 3939701 w 4796410"/>
              <a:gd name="connsiteY5" fmla="*/ 0 h 6886766"/>
              <a:gd name="connsiteX0" fmla="*/ 3932206 w 4788915"/>
              <a:gd name="connsiteY0" fmla="*/ 0 h 6865495"/>
              <a:gd name="connsiteX1" fmla="*/ 4787144 w 4788915"/>
              <a:gd name="connsiteY1" fmla="*/ 0 h 6865495"/>
              <a:gd name="connsiteX2" fmla="*/ 4788915 w 4788915"/>
              <a:gd name="connsiteY2" fmla="*/ 3147934 h 6865495"/>
              <a:gd name="connsiteX3" fmla="*/ 2576095 w 4788915"/>
              <a:gd name="connsiteY3" fmla="*/ 6865495 h 6865495"/>
              <a:gd name="connsiteX4" fmla="*/ 0 w 4788915"/>
              <a:gd name="connsiteY4" fmla="*/ 6864281 h 6865495"/>
              <a:gd name="connsiteX5" fmla="*/ 3932206 w 4788915"/>
              <a:gd name="connsiteY5" fmla="*/ 0 h 6865495"/>
              <a:gd name="connsiteX0" fmla="*/ 3932206 w 8716887"/>
              <a:gd name="connsiteY0" fmla="*/ 21771 h 6887266"/>
              <a:gd name="connsiteX1" fmla="*/ 8716887 w 8716887"/>
              <a:gd name="connsiteY1" fmla="*/ 0 h 6887266"/>
              <a:gd name="connsiteX2" fmla="*/ 4788915 w 8716887"/>
              <a:gd name="connsiteY2" fmla="*/ 3169705 h 6887266"/>
              <a:gd name="connsiteX3" fmla="*/ 2576095 w 8716887"/>
              <a:gd name="connsiteY3" fmla="*/ 6887266 h 6887266"/>
              <a:gd name="connsiteX4" fmla="*/ 0 w 8716887"/>
              <a:gd name="connsiteY4" fmla="*/ 6886052 h 6887266"/>
              <a:gd name="connsiteX5" fmla="*/ 3932206 w 8716887"/>
              <a:gd name="connsiteY5" fmla="*/ 21771 h 6887266"/>
              <a:gd name="connsiteX0" fmla="*/ 3953978 w 8716887"/>
              <a:gd name="connsiteY0" fmla="*/ 0 h 6887266"/>
              <a:gd name="connsiteX1" fmla="*/ 8716887 w 8716887"/>
              <a:gd name="connsiteY1" fmla="*/ 0 h 6887266"/>
              <a:gd name="connsiteX2" fmla="*/ 4788915 w 8716887"/>
              <a:gd name="connsiteY2" fmla="*/ 3169705 h 6887266"/>
              <a:gd name="connsiteX3" fmla="*/ 2576095 w 8716887"/>
              <a:gd name="connsiteY3" fmla="*/ 6887266 h 6887266"/>
              <a:gd name="connsiteX4" fmla="*/ 0 w 8716887"/>
              <a:gd name="connsiteY4" fmla="*/ 6886052 h 6887266"/>
              <a:gd name="connsiteX5" fmla="*/ 3953978 w 8716887"/>
              <a:gd name="connsiteY5" fmla="*/ 0 h 6887266"/>
              <a:gd name="connsiteX0" fmla="*/ 3953978 w 8740429"/>
              <a:gd name="connsiteY0" fmla="*/ 0 h 6887266"/>
              <a:gd name="connsiteX1" fmla="*/ 8716887 w 8740429"/>
              <a:gd name="connsiteY1" fmla="*/ 0 h 6887266"/>
              <a:gd name="connsiteX2" fmla="*/ 8740429 w 8740429"/>
              <a:gd name="connsiteY2" fmla="*/ 6870848 h 6887266"/>
              <a:gd name="connsiteX3" fmla="*/ 2576095 w 8740429"/>
              <a:gd name="connsiteY3" fmla="*/ 6887266 h 6887266"/>
              <a:gd name="connsiteX4" fmla="*/ 0 w 8740429"/>
              <a:gd name="connsiteY4" fmla="*/ 6886052 h 6887266"/>
              <a:gd name="connsiteX5" fmla="*/ 3953978 w 8740429"/>
              <a:gd name="connsiteY5" fmla="*/ 0 h 6887266"/>
              <a:gd name="connsiteX0" fmla="*/ 3594750 w 8381201"/>
              <a:gd name="connsiteY0" fmla="*/ 0 h 6929595"/>
              <a:gd name="connsiteX1" fmla="*/ 8357659 w 8381201"/>
              <a:gd name="connsiteY1" fmla="*/ 0 h 6929595"/>
              <a:gd name="connsiteX2" fmla="*/ 8381201 w 8381201"/>
              <a:gd name="connsiteY2" fmla="*/ 6870848 h 6929595"/>
              <a:gd name="connsiteX3" fmla="*/ 2216867 w 8381201"/>
              <a:gd name="connsiteY3" fmla="*/ 6887266 h 6929595"/>
              <a:gd name="connsiteX4" fmla="*/ 0 w 8381201"/>
              <a:gd name="connsiteY4" fmla="*/ 6929595 h 6929595"/>
              <a:gd name="connsiteX5" fmla="*/ 3594750 w 8381201"/>
              <a:gd name="connsiteY5" fmla="*/ 0 h 6929595"/>
              <a:gd name="connsiteX0" fmla="*/ 3975750 w 8762201"/>
              <a:gd name="connsiteY0" fmla="*/ 0 h 6929595"/>
              <a:gd name="connsiteX1" fmla="*/ 8738659 w 8762201"/>
              <a:gd name="connsiteY1" fmla="*/ 0 h 6929595"/>
              <a:gd name="connsiteX2" fmla="*/ 8762201 w 8762201"/>
              <a:gd name="connsiteY2" fmla="*/ 6870848 h 6929595"/>
              <a:gd name="connsiteX3" fmla="*/ 2597867 w 8762201"/>
              <a:gd name="connsiteY3" fmla="*/ 6887266 h 6929595"/>
              <a:gd name="connsiteX4" fmla="*/ 0 w 8762201"/>
              <a:gd name="connsiteY4" fmla="*/ 6929595 h 6929595"/>
              <a:gd name="connsiteX5" fmla="*/ 3975750 w 8762201"/>
              <a:gd name="connsiteY5" fmla="*/ 0 h 6929595"/>
              <a:gd name="connsiteX0" fmla="*/ 4095493 w 8762201"/>
              <a:gd name="connsiteY0" fmla="*/ 0 h 6929595"/>
              <a:gd name="connsiteX1" fmla="*/ 8738659 w 8762201"/>
              <a:gd name="connsiteY1" fmla="*/ 0 h 6929595"/>
              <a:gd name="connsiteX2" fmla="*/ 8762201 w 8762201"/>
              <a:gd name="connsiteY2" fmla="*/ 6870848 h 6929595"/>
              <a:gd name="connsiteX3" fmla="*/ 2597867 w 8762201"/>
              <a:gd name="connsiteY3" fmla="*/ 6887266 h 6929595"/>
              <a:gd name="connsiteX4" fmla="*/ 0 w 8762201"/>
              <a:gd name="connsiteY4" fmla="*/ 6929595 h 6929595"/>
              <a:gd name="connsiteX5" fmla="*/ 4095493 w 8762201"/>
              <a:gd name="connsiteY5" fmla="*/ 0 h 6929595"/>
              <a:gd name="connsiteX0" fmla="*/ 4062836 w 8762201"/>
              <a:gd name="connsiteY0" fmla="*/ 0 h 6929595"/>
              <a:gd name="connsiteX1" fmla="*/ 8738659 w 8762201"/>
              <a:gd name="connsiteY1" fmla="*/ 0 h 6929595"/>
              <a:gd name="connsiteX2" fmla="*/ 8762201 w 8762201"/>
              <a:gd name="connsiteY2" fmla="*/ 6870848 h 6929595"/>
              <a:gd name="connsiteX3" fmla="*/ 2597867 w 8762201"/>
              <a:gd name="connsiteY3" fmla="*/ 6887266 h 6929595"/>
              <a:gd name="connsiteX4" fmla="*/ 0 w 8762201"/>
              <a:gd name="connsiteY4" fmla="*/ 6929595 h 6929595"/>
              <a:gd name="connsiteX5" fmla="*/ 4062836 w 8762201"/>
              <a:gd name="connsiteY5" fmla="*/ 0 h 6929595"/>
              <a:gd name="connsiteX0" fmla="*/ 4019293 w 8718658"/>
              <a:gd name="connsiteY0" fmla="*/ 0 h 6918709"/>
              <a:gd name="connsiteX1" fmla="*/ 8695116 w 8718658"/>
              <a:gd name="connsiteY1" fmla="*/ 0 h 6918709"/>
              <a:gd name="connsiteX2" fmla="*/ 8718658 w 8718658"/>
              <a:gd name="connsiteY2" fmla="*/ 6870848 h 6918709"/>
              <a:gd name="connsiteX3" fmla="*/ 2554324 w 8718658"/>
              <a:gd name="connsiteY3" fmla="*/ 6887266 h 6918709"/>
              <a:gd name="connsiteX4" fmla="*/ 0 w 8718658"/>
              <a:gd name="connsiteY4" fmla="*/ 6918709 h 6918709"/>
              <a:gd name="connsiteX5" fmla="*/ 4019293 w 8718658"/>
              <a:gd name="connsiteY5" fmla="*/ 0 h 6918709"/>
              <a:gd name="connsiteX0" fmla="*/ 4051950 w 8751315"/>
              <a:gd name="connsiteY0" fmla="*/ 0 h 6929595"/>
              <a:gd name="connsiteX1" fmla="*/ 8727773 w 8751315"/>
              <a:gd name="connsiteY1" fmla="*/ 0 h 6929595"/>
              <a:gd name="connsiteX2" fmla="*/ 8751315 w 8751315"/>
              <a:gd name="connsiteY2" fmla="*/ 6870848 h 6929595"/>
              <a:gd name="connsiteX3" fmla="*/ 2586981 w 8751315"/>
              <a:gd name="connsiteY3" fmla="*/ 6887266 h 6929595"/>
              <a:gd name="connsiteX4" fmla="*/ 0 w 8751315"/>
              <a:gd name="connsiteY4" fmla="*/ 6929595 h 6929595"/>
              <a:gd name="connsiteX5" fmla="*/ 4051950 w 8751315"/>
              <a:gd name="connsiteY5" fmla="*/ 0 h 6929595"/>
              <a:gd name="connsiteX0" fmla="*/ 4051950 w 8740429"/>
              <a:gd name="connsiteY0" fmla="*/ 0 h 6929595"/>
              <a:gd name="connsiteX1" fmla="*/ 8727773 w 8740429"/>
              <a:gd name="connsiteY1" fmla="*/ 0 h 6929595"/>
              <a:gd name="connsiteX2" fmla="*/ 8740429 w 8740429"/>
              <a:gd name="connsiteY2" fmla="*/ 6903505 h 6929595"/>
              <a:gd name="connsiteX3" fmla="*/ 2586981 w 8740429"/>
              <a:gd name="connsiteY3" fmla="*/ 6887266 h 6929595"/>
              <a:gd name="connsiteX4" fmla="*/ 0 w 8740429"/>
              <a:gd name="connsiteY4" fmla="*/ 6929595 h 6929595"/>
              <a:gd name="connsiteX5" fmla="*/ 4051950 w 8740429"/>
              <a:gd name="connsiteY5" fmla="*/ 0 h 6929595"/>
              <a:gd name="connsiteX0" fmla="*/ 4051950 w 9192667"/>
              <a:gd name="connsiteY0" fmla="*/ 0 h 6929595"/>
              <a:gd name="connsiteX1" fmla="*/ 8727773 w 9192667"/>
              <a:gd name="connsiteY1" fmla="*/ 0 h 6929595"/>
              <a:gd name="connsiteX2" fmla="*/ 8728259 w 9192667"/>
              <a:gd name="connsiteY2" fmla="*/ 1948542 h 6929595"/>
              <a:gd name="connsiteX3" fmla="*/ 8740429 w 9192667"/>
              <a:gd name="connsiteY3" fmla="*/ 6903505 h 6929595"/>
              <a:gd name="connsiteX4" fmla="*/ 2586981 w 9192667"/>
              <a:gd name="connsiteY4" fmla="*/ 6887266 h 6929595"/>
              <a:gd name="connsiteX5" fmla="*/ 0 w 9192667"/>
              <a:gd name="connsiteY5" fmla="*/ 6929595 h 6929595"/>
              <a:gd name="connsiteX6" fmla="*/ 4051950 w 9192667"/>
              <a:gd name="connsiteY6" fmla="*/ 0 h 6929595"/>
              <a:gd name="connsiteX0" fmla="*/ 4051950 w 9192667"/>
              <a:gd name="connsiteY0" fmla="*/ 0 h 6929595"/>
              <a:gd name="connsiteX1" fmla="*/ 8727773 w 9192667"/>
              <a:gd name="connsiteY1" fmla="*/ 0 h 6929595"/>
              <a:gd name="connsiteX2" fmla="*/ 8728259 w 9192667"/>
              <a:gd name="connsiteY2" fmla="*/ 1948542 h 6929595"/>
              <a:gd name="connsiteX3" fmla="*/ 8740429 w 9192667"/>
              <a:gd name="connsiteY3" fmla="*/ 6903505 h 6929595"/>
              <a:gd name="connsiteX4" fmla="*/ 2586981 w 9192667"/>
              <a:gd name="connsiteY4" fmla="*/ 6887266 h 6929595"/>
              <a:gd name="connsiteX5" fmla="*/ 0 w 9192667"/>
              <a:gd name="connsiteY5" fmla="*/ 6929595 h 6929595"/>
              <a:gd name="connsiteX6" fmla="*/ 4051950 w 9192667"/>
              <a:gd name="connsiteY6" fmla="*/ 0 h 6929595"/>
              <a:gd name="connsiteX0" fmla="*/ 4051950 w 9192667"/>
              <a:gd name="connsiteY0" fmla="*/ 0 h 6929595"/>
              <a:gd name="connsiteX1" fmla="*/ 8727773 w 9192667"/>
              <a:gd name="connsiteY1" fmla="*/ 0 h 6929595"/>
              <a:gd name="connsiteX2" fmla="*/ 8728259 w 9192667"/>
              <a:gd name="connsiteY2" fmla="*/ 1948542 h 6929595"/>
              <a:gd name="connsiteX3" fmla="*/ 8740429 w 9192667"/>
              <a:gd name="connsiteY3" fmla="*/ 6903505 h 6929595"/>
              <a:gd name="connsiteX4" fmla="*/ 2586981 w 9192667"/>
              <a:gd name="connsiteY4" fmla="*/ 6887266 h 6929595"/>
              <a:gd name="connsiteX5" fmla="*/ 0 w 9192667"/>
              <a:gd name="connsiteY5" fmla="*/ 6929595 h 6929595"/>
              <a:gd name="connsiteX6" fmla="*/ 4051950 w 9192667"/>
              <a:gd name="connsiteY6" fmla="*/ 0 h 6929595"/>
              <a:gd name="connsiteX0" fmla="*/ 4051950 w 9192667"/>
              <a:gd name="connsiteY0" fmla="*/ 0 h 6929595"/>
              <a:gd name="connsiteX1" fmla="*/ 8727773 w 9192667"/>
              <a:gd name="connsiteY1" fmla="*/ 0 h 6929595"/>
              <a:gd name="connsiteX2" fmla="*/ 8728259 w 9192667"/>
              <a:gd name="connsiteY2" fmla="*/ 1948542 h 6929595"/>
              <a:gd name="connsiteX3" fmla="*/ 8740429 w 9192667"/>
              <a:gd name="connsiteY3" fmla="*/ 6903505 h 6929595"/>
              <a:gd name="connsiteX4" fmla="*/ 6148345 w 9192667"/>
              <a:gd name="connsiteY4" fmla="*/ 6912428 h 6929595"/>
              <a:gd name="connsiteX5" fmla="*/ 2586981 w 9192667"/>
              <a:gd name="connsiteY5" fmla="*/ 6887266 h 6929595"/>
              <a:gd name="connsiteX6" fmla="*/ 0 w 9192667"/>
              <a:gd name="connsiteY6" fmla="*/ 6929595 h 6929595"/>
              <a:gd name="connsiteX7" fmla="*/ 4051950 w 9192667"/>
              <a:gd name="connsiteY7" fmla="*/ 0 h 6929595"/>
              <a:gd name="connsiteX0" fmla="*/ 4051950 w 8728259"/>
              <a:gd name="connsiteY0" fmla="*/ 0 h 6929595"/>
              <a:gd name="connsiteX1" fmla="*/ 8727773 w 8728259"/>
              <a:gd name="connsiteY1" fmla="*/ 0 h 6929595"/>
              <a:gd name="connsiteX2" fmla="*/ 8728259 w 8728259"/>
              <a:gd name="connsiteY2" fmla="*/ 1948542 h 6929595"/>
              <a:gd name="connsiteX3" fmla="*/ 6148345 w 8728259"/>
              <a:gd name="connsiteY3" fmla="*/ 6912428 h 6929595"/>
              <a:gd name="connsiteX4" fmla="*/ 2586981 w 8728259"/>
              <a:gd name="connsiteY4" fmla="*/ 6887266 h 6929595"/>
              <a:gd name="connsiteX5" fmla="*/ 0 w 8728259"/>
              <a:gd name="connsiteY5" fmla="*/ 6929595 h 6929595"/>
              <a:gd name="connsiteX6" fmla="*/ 4051950 w 8728259"/>
              <a:gd name="connsiteY6" fmla="*/ 0 h 6929595"/>
              <a:gd name="connsiteX0" fmla="*/ 5162293 w 8728259"/>
              <a:gd name="connsiteY0" fmla="*/ 0 h 6929595"/>
              <a:gd name="connsiteX1" fmla="*/ 8727773 w 8728259"/>
              <a:gd name="connsiteY1" fmla="*/ 0 h 6929595"/>
              <a:gd name="connsiteX2" fmla="*/ 8728259 w 8728259"/>
              <a:gd name="connsiteY2" fmla="*/ 1948542 h 6929595"/>
              <a:gd name="connsiteX3" fmla="*/ 6148345 w 8728259"/>
              <a:gd name="connsiteY3" fmla="*/ 6912428 h 6929595"/>
              <a:gd name="connsiteX4" fmla="*/ 2586981 w 8728259"/>
              <a:gd name="connsiteY4" fmla="*/ 6887266 h 6929595"/>
              <a:gd name="connsiteX5" fmla="*/ 0 w 8728259"/>
              <a:gd name="connsiteY5" fmla="*/ 6929595 h 6929595"/>
              <a:gd name="connsiteX6" fmla="*/ 5162293 w 8728259"/>
              <a:gd name="connsiteY6" fmla="*/ 0 h 6929595"/>
              <a:gd name="connsiteX0" fmla="*/ 4008408 w 7574374"/>
              <a:gd name="connsiteY0" fmla="*/ 0 h 6918709"/>
              <a:gd name="connsiteX1" fmla="*/ 7573888 w 7574374"/>
              <a:gd name="connsiteY1" fmla="*/ 0 h 6918709"/>
              <a:gd name="connsiteX2" fmla="*/ 7574374 w 7574374"/>
              <a:gd name="connsiteY2" fmla="*/ 1948542 h 6918709"/>
              <a:gd name="connsiteX3" fmla="*/ 4994460 w 7574374"/>
              <a:gd name="connsiteY3" fmla="*/ 6912428 h 6918709"/>
              <a:gd name="connsiteX4" fmla="*/ 1433096 w 7574374"/>
              <a:gd name="connsiteY4" fmla="*/ 6887266 h 6918709"/>
              <a:gd name="connsiteX5" fmla="*/ 0 w 7574374"/>
              <a:gd name="connsiteY5" fmla="*/ 6918709 h 6918709"/>
              <a:gd name="connsiteX6" fmla="*/ 4008408 w 7574374"/>
              <a:gd name="connsiteY6" fmla="*/ 0 h 6918709"/>
              <a:gd name="connsiteX0" fmla="*/ 4008408 w 7574374"/>
              <a:gd name="connsiteY0" fmla="*/ 0 h 6918709"/>
              <a:gd name="connsiteX1" fmla="*/ 7573888 w 7574374"/>
              <a:gd name="connsiteY1" fmla="*/ 0 h 6918709"/>
              <a:gd name="connsiteX2" fmla="*/ 7574374 w 7574374"/>
              <a:gd name="connsiteY2" fmla="*/ 1948542 h 6918709"/>
              <a:gd name="connsiteX3" fmla="*/ 4994460 w 7574374"/>
              <a:gd name="connsiteY3" fmla="*/ 6912428 h 6918709"/>
              <a:gd name="connsiteX4" fmla="*/ 1433096 w 7574374"/>
              <a:gd name="connsiteY4" fmla="*/ 6887266 h 6918709"/>
              <a:gd name="connsiteX5" fmla="*/ 0 w 7574374"/>
              <a:gd name="connsiteY5" fmla="*/ 6918709 h 6918709"/>
              <a:gd name="connsiteX6" fmla="*/ 4008408 w 7574374"/>
              <a:gd name="connsiteY6" fmla="*/ 0 h 6918709"/>
              <a:gd name="connsiteX0" fmla="*/ 4008408 w 7574374"/>
              <a:gd name="connsiteY0" fmla="*/ 0 h 6918709"/>
              <a:gd name="connsiteX1" fmla="*/ 7573888 w 7574374"/>
              <a:gd name="connsiteY1" fmla="*/ 0 h 6918709"/>
              <a:gd name="connsiteX2" fmla="*/ 7574374 w 7574374"/>
              <a:gd name="connsiteY2" fmla="*/ 1948542 h 6918709"/>
              <a:gd name="connsiteX3" fmla="*/ 4994460 w 7574374"/>
              <a:gd name="connsiteY3" fmla="*/ 6912428 h 6918709"/>
              <a:gd name="connsiteX4" fmla="*/ 1433096 w 7574374"/>
              <a:gd name="connsiteY4" fmla="*/ 6887266 h 6918709"/>
              <a:gd name="connsiteX5" fmla="*/ 0 w 7574374"/>
              <a:gd name="connsiteY5" fmla="*/ 6918709 h 6918709"/>
              <a:gd name="connsiteX6" fmla="*/ 4008408 w 7574374"/>
              <a:gd name="connsiteY6" fmla="*/ 0 h 6918709"/>
              <a:gd name="connsiteX0" fmla="*/ 4008408 w 7574374"/>
              <a:gd name="connsiteY0" fmla="*/ 0 h 6918709"/>
              <a:gd name="connsiteX1" fmla="*/ 7573888 w 7574374"/>
              <a:gd name="connsiteY1" fmla="*/ 0 h 6918709"/>
              <a:gd name="connsiteX2" fmla="*/ 7574374 w 7574374"/>
              <a:gd name="connsiteY2" fmla="*/ 1948542 h 6918709"/>
              <a:gd name="connsiteX3" fmla="*/ 4994460 w 7574374"/>
              <a:gd name="connsiteY3" fmla="*/ 6912428 h 6918709"/>
              <a:gd name="connsiteX4" fmla="*/ 0 w 7574374"/>
              <a:gd name="connsiteY4" fmla="*/ 6918709 h 6918709"/>
              <a:gd name="connsiteX5" fmla="*/ 4008408 w 7574374"/>
              <a:gd name="connsiteY5" fmla="*/ 0 h 6918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74374" h="6918709">
                <a:moveTo>
                  <a:pt x="4008408" y="0"/>
                </a:moveTo>
                <a:lnTo>
                  <a:pt x="7573888" y="0"/>
                </a:lnTo>
                <a:lnTo>
                  <a:pt x="7574374" y="1948542"/>
                </a:lnTo>
                <a:lnTo>
                  <a:pt x="4994460" y="6912428"/>
                </a:lnTo>
                <a:lnTo>
                  <a:pt x="0" y="6918709"/>
                </a:lnTo>
                <a:lnTo>
                  <a:pt x="4008408" y="0"/>
                </a:lnTo>
                <a:close/>
              </a:path>
            </a:pathLst>
          </a:custGeom>
          <a:blipFill>
            <a:blip r:embed="rId3"/>
            <a:stretch>
              <a:fillRect l="-61691" r="14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691924-6D05-804C-8769-B2BA89058B21}"/>
              </a:ext>
            </a:extLst>
          </p:cNvPr>
          <p:cNvSpPr/>
          <p:nvPr/>
        </p:nvSpPr>
        <p:spPr>
          <a:xfrm>
            <a:off x="-55019" y="-122294"/>
            <a:ext cx="7620245" cy="7036628"/>
          </a:xfrm>
          <a:custGeom>
            <a:avLst/>
            <a:gdLst>
              <a:gd name="connsiteX0" fmla="*/ 0 w 3013410"/>
              <a:gd name="connsiteY0" fmla="*/ 0 h 7019210"/>
              <a:gd name="connsiteX1" fmla="*/ 3013410 w 3013410"/>
              <a:gd name="connsiteY1" fmla="*/ 0 h 7019210"/>
              <a:gd name="connsiteX2" fmla="*/ 3013410 w 3013410"/>
              <a:gd name="connsiteY2" fmla="*/ 7019210 h 7019210"/>
              <a:gd name="connsiteX3" fmla="*/ 0 w 3013410"/>
              <a:gd name="connsiteY3" fmla="*/ 7019210 h 7019210"/>
              <a:gd name="connsiteX4" fmla="*/ 0 w 3013410"/>
              <a:gd name="connsiteY4" fmla="*/ 0 h 7019210"/>
              <a:gd name="connsiteX0" fmla="*/ 0 w 7620245"/>
              <a:gd name="connsiteY0" fmla="*/ 8709 h 7027919"/>
              <a:gd name="connsiteX1" fmla="*/ 7620245 w 7620245"/>
              <a:gd name="connsiteY1" fmla="*/ 0 h 7027919"/>
              <a:gd name="connsiteX2" fmla="*/ 3013410 w 7620245"/>
              <a:gd name="connsiteY2" fmla="*/ 7027919 h 7027919"/>
              <a:gd name="connsiteX3" fmla="*/ 0 w 7620245"/>
              <a:gd name="connsiteY3" fmla="*/ 7027919 h 7027919"/>
              <a:gd name="connsiteX4" fmla="*/ 0 w 7620245"/>
              <a:gd name="connsiteY4" fmla="*/ 8709 h 7027919"/>
              <a:gd name="connsiteX0" fmla="*/ 0 w 7620245"/>
              <a:gd name="connsiteY0" fmla="*/ 8709 h 7027919"/>
              <a:gd name="connsiteX1" fmla="*/ 7620245 w 7620245"/>
              <a:gd name="connsiteY1" fmla="*/ 0 h 7027919"/>
              <a:gd name="connsiteX2" fmla="*/ 3509799 w 7620245"/>
              <a:gd name="connsiteY2" fmla="*/ 7019211 h 7027919"/>
              <a:gd name="connsiteX3" fmla="*/ 0 w 7620245"/>
              <a:gd name="connsiteY3" fmla="*/ 7027919 h 7027919"/>
              <a:gd name="connsiteX4" fmla="*/ 0 w 7620245"/>
              <a:gd name="connsiteY4" fmla="*/ 8709 h 7027919"/>
              <a:gd name="connsiteX0" fmla="*/ 0 w 7620245"/>
              <a:gd name="connsiteY0" fmla="*/ 8709 h 7036628"/>
              <a:gd name="connsiteX1" fmla="*/ 7620245 w 7620245"/>
              <a:gd name="connsiteY1" fmla="*/ 0 h 7036628"/>
              <a:gd name="connsiteX2" fmla="*/ 3501090 w 7620245"/>
              <a:gd name="connsiteY2" fmla="*/ 7036628 h 7036628"/>
              <a:gd name="connsiteX3" fmla="*/ 0 w 7620245"/>
              <a:gd name="connsiteY3" fmla="*/ 7027919 h 7036628"/>
              <a:gd name="connsiteX4" fmla="*/ 0 w 7620245"/>
              <a:gd name="connsiteY4" fmla="*/ 8709 h 703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0245" h="7036628">
                <a:moveTo>
                  <a:pt x="0" y="8709"/>
                </a:moveTo>
                <a:lnTo>
                  <a:pt x="7620245" y="0"/>
                </a:lnTo>
                <a:lnTo>
                  <a:pt x="3501090" y="7036628"/>
                </a:lnTo>
                <a:lnTo>
                  <a:pt x="0" y="7027919"/>
                </a:lnTo>
                <a:lnTo>
                  <a:pt x="0" y="87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65A2FA-D67B-8A46-BECD-04D9CBDEDDC1}"/>
              </a:ext>
            </a:extLst>
          </p:cNvPr>
          <p:cNvSpPr/>
          <p:nvPr/>
        </p:nvSpPr>
        <p:spPr>
          <a:xfrm>
            <a:off x="-52376" y="4120337"/>
            <a:ext cx="3425916" cy="27415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B8C5F5-F40B-FB44-9EB2-A330057F4A2B}"/>
              </a:ext>
            </a:extLst>
          </p:cNvPr>
          <p:cNvSpPr/>
          <p:nvPr/>
        </p:nvSpPr>
        <p:spPr>
          <a:xfrm>
            <a:off x="1492908" y="1007115"/>
            <a:ext cx="3425916" cy="2937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C46EA8-1B90-7844-B573-8F200C3D523B}"/>
              </a:ext>
            </a:extLst>
          </p:cNvPr>
          <p:cNvSpPr txBox="1"/>
          <p:nvPr/>
        </p:nvSpPr>
        <p:spPr>
          <a:xfrm>
            <a:off x="217696" y="2709944"/>
            <a:ext cx="9038277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500"/>
              </a:lnSpc>
            </a:pPr>
            <a:r>
              <a:rPr lang="en-GB" sz="3600" b="1" dirty="0">
                <a:solidFill>
                  <a:srgbClr val="A53228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FULL SELLING STORY</a:t>
            </a:r>
            <a:endParaRPr lang="en-US" sz="3600" b="1" dirty="0">
              <a:solidFill>
                <a:srgbClr val="A53228"/>
              </a:solidFill>
              <a:latin typeface="Arial Black" panose="020B0A04020102020204" pitchFamily="34" charset="0"/>
              <a:ea typeface="Arial" charset="0"/>
              <a:cs typeface="Arial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DAF3D9-C665-9D41-92F7-C9C60743A873}"/>
              </a:ext>
            </a:extLst>
          </p:cNvPr>
          <p:cNvSpPr txBox="1"/>
          <p:nvPr/>
        </p:nvSpPr>
        <p:spPr>
          <a:xfrm>
            <a:off x="235884" y="3325925"/>
            <a:ext cx="6731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A53228"/>
                </a:solidFill>
                <a:latin typeface="Arial" charset="0"/>
                <a:ea typeface="Arial" charset="0"/>
                <a:cs typeface="Arial" charset="0"/>
              </a:rPr>
              <a:t>Workplace</a:t>
            </a:r>
            <a:endParaRPr lang="en-US" sz="2000" dirty="0">
              <a:solidFill>
                <a:srgbClr val="A53228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07C4C6B5-CDF6-374D-9CBE-9077B360EA7E}"/>
              </a:ext>
            </a:extLst>
          </p:cNvPr>
          <p:cNvSpPr/>
          <p:nvPr/>
        </p:nvSpPr>
        <p:spPr>
          <a:xfrm>
            <a:off x="10736635" y="4397036"/>
            <a:ext cx="1591165" cy="2571012"/>
          </a:xfrm>
          <a:custGeom>
            <a:avLst/>
            <a:gdLst>
              <a:gd name="connsiteX0" fmla="*/ 0 w 9743336"/>
              <a:gd name="connsiteY0" fmla="*/ 5897397 h 5897397"/>
              <a:gd name="connsiteX1" fmla="*/ 9743336 w 9743336"/>
              <a:gd name="connsiteY1" fmla="*/ 0 h 5897397"/>
              <a:gd name="connsiteX2" fmla="*/ 9743336 w 9743336"/>
              <a:gd name="connsiteY2" fmla="*/ 5897397 h 5897397"/>
              <a:gd name="connsiteX3" fmla="*/ 0 w 9743336"/>
              <a:gd name="connsiteY3" fmla="*/ 5897397 h 5897397"/>
              <a:gd name="connsiteX0" fmla="*/ 0 w 1312568"/>
              <a:gd name="connsiteY0" fmla="*/ 1874037 h 5897397"/>
              <a:gd name="connsiteX1" fmla="*/ 1312568 w 1312568"/>
              <a:gd name="connsiteY1" fmla="*/ 0 h 5897397"/>
              <a:gd name="connsiteX2" fmla="*/ 1312568 w 1312568"/>
              <a:gd name="connsiteY2" fmla="*/ 5897397 h 5897397"/>
              <a:gd name="connsiteX3" fmla="*/ 0 w 1312568"/>
              <a:gd name="connsiteY3" fmla="*/ 1874037 h 5897397"/>
              <a:gd name="connsiteX0" fmla="*/ 0 w 1440584"/>
              <a:gd name="connsiteY0" fmla="*/ 2367813 h 5897397"/>
              <a:gd name="connsiteX1" fmla="*/ 1440584 w 1440584"/>
              <a:gd name="connsiteY1" fmla="*/ 0 h 5897397"/>
              <a:gd name="connsiteX2" fmla="*/ 1440584 w 1440584"/>
              <a:gd name="connsiteY2" fmla="*/ 5897397 h 5897397"/>
              <a:gd name="connsiteX3" fmla="*/ 0 w 1440584"/>
              <a:gd name="connsiteY3" fmla="*/ 2367813 h 5897397"/>
              <a:gd name="connsiteX0" fmla="*/ 0 w 1440584"/>
              <a:gd name="connsiteY0" fmla="*/ 2367813 h 2386101"/>
              <a:gd name="connsiteX1" fmla="*/ 1440584 w 1440584"/>
              <a:gd name="connsiteY1" fmla="*/ 0 h 2386101"/>
              <a:gd name="connsiteX2" fmla="*/ 1404008 w 1440584"/>
              <a:gd name="connsiteY2" fmla="*/ 2386101 h 2386101"/>
              <a:gd name="connsiteX3" fmla="*/ 0 w 1440584"/>
              <a:gd name="connsiteY3" fmla="*/ 2367813 h 2386101"/>
              <a:gd name="connsiteX0" fmla="*/ 0 w 1520794"/>
              <a:gd name="connsiteY0" fmla="*/ 2496149 h 2496149"/>
              <a:gd name="connsiteX1" fmla="*/ 1520794 w 1520794"/>
              <a:gd name="connsiteY1" fmla="*/ 0 h 2496149"/>
              <a:gd name="connsiteX2" fmla="*/ 1484218 w 1520794"/>
              <a:gd name="connsiteY2" fmla="*/ 2386101 h 2496149"/>
              <a:gd name="connsiteX3" fmla="*/ 0 w 1520794"/>
              <a:gd name="connsiteY3" fmla="*/ 2496149 h 2496149"/>
              <a:gd name="connsiteX0" fmla="*/ 0 w 1504752"/>
              <a:gd name="connsiteY0" fmla="*/ 2571012 h 2571012"/>
              <a:gd name="connsiteX1" fmla="*/ 1504752 w 1504752"/>
              <a:gd name="connsiteY1" fmla="*/ 0 h 2571012"/>
              <a:gd name="connsiteX2" fmla="*/ 1484218 w 1504752"/>
              <a:gd name="connsiteY2" fmla="*/ 2460964 h 2571012"/>
              <a:gd name="connsiteX3" fmla="*/ 0 w 1504752"/>
              <a:gd name="connsiteY3" fmla="*/ 2571012 h 2571012"/>
              <a:gd name="connsiteX0" fmla="*/ 0 w 1591165"/>
              <a:gd name="connsiteY0" fmla="*/ 2571012 h 2571012"/>
              <a:gd name="connsiteX1" fmla="*/ 1504752 w 1591165"/>
              <a:gd name="connsiteY1" fmla="*/ 0 h 2571012"/>
              <a:gd name="connsiteX2" fmla="*/ 1591165 w 1591165"/>
              <a:gd name="connsiteY2" fmla="*/ 2541174 h 2571012"/>
              <a:gd name="connsiteX3" fmla="*/ 0 w 1591165"/>
              <a:gd name="connsiteY3" fmla="*/ 2571012 h 2571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1165" h="2571012">
                <a:moveTo>
                  <a:pt x="0" y="2571012"/>
                </a:moveTo>
                <a:lnTo>
                  <a:pt x="1504752" y="0"/>
                </a:lnTo>
                <a:lnTo>
                  <a:pt x="1591165" y="2541174"/>
                </a:lnTo>
                <a:lnTo>
                  <a:pt x="0" y="2571012"/>
                </a:lnTo>
                <a:close/>
              </a:path>
            </a:pathLst>
          </a:custGeom>
          <a:solidFill>
            <a:srgbClr val="EED7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32115B8-C727-8A44-960D-669E14D5C1C8}"/>
              </a:ext>
            </a:extLst>
          </p:cNvPr>
          <p:cNvCxnSpPr>
            <a:cxnSpLocks/>
          </p:cNvCxnSpPr>
          <p:nvPr/>
        </p:nvCxnSpPr>
        <p:spPr>
          <a:xfrm flipH="1">
            <a:off x="3896334" y="-69850"/>
            <a:ext cx="4094582" cy="6975475"/>
          </a:xfrm>
          <a:prstGeom prst="line">
            <a:avLst/>
          </a:prstGeom>
          <a:ln w="38100">
            <a:solidFill>
              <a:srgbClr val="A632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riangle 15">
            <a:extLst>
              <a:ext uri="{FF2B5EF4-FFF2-40B4-BE49-F238E27FC236}">
                <a16:creationId xmlns:a16="http://schemas.microsoft.com/office/drawing/2014/main" id="{CBE9B015-BF76-4749-9A28-464895909FDD}"/>
              </a:ext>
            </a:extLst>
          </p:cNvPr>
          <p:cNvSpPr/>
          <p:nvPr/>
        </p:nvSpPr>
        <p:spPr>
          <a:xfrm>
            <a:off x="11062825" y="4723226"/>
            <a:ext cx="1591165" cy="2571012"/>
          </a:xfrm>
          <a:custGeom>
            <a:avLst/>
            <a:gdLst>
              <a:gd name="connsiteX0" fmla="*/ 0 w 9743336"/>
              <a:gd name="connsiteY0" fmla="*/ 5897397 h 5897397"/>
              <a:gd name="connsiteX1" fmla="*/ 9743336 w 9743336"/>
              <a:gd name="connsiteY1" fmla="*/ 0 h 5897397"/>
              <a:gd name="connsiteX2" fmla="*/ 9743336 w 9743336"/>
              <a:gd name="connsiteY2" fmla="*/ 5897397 h 5897397"/>
              <a:gd name="connsiteX3" fmla="*/ 0 w 9743336"/>
              <a:gd name="connsiteY3" fmla="*/ 5897397 h 5897397"/>
              <a:gd name="connsiteX0" fmla="*/ 0 w 1312568"/>
              <a:gd name="connsiteY0" fmla="*/ 1874037 h 5897397"/>
              <a:gd name="connsiteX1" fmla="*/ 1312568 w 1312568"/>
              <a:gd name="connsiteY1" fmla="*/ 0 h 5897397"/>
              <a:gd name="connsiteX2" fmla="*/ 1312568 w 1312568"/>
              <a:gd name="connsiteY2" fmla="*/ 5897397 h 5897397"/>
              <a:gd name="connsiteX3" fmla="*/ 0 w 1312568"/>
              <a:gd name="connsiteY3" fmla="*/ 1874037 h 5897397"/>
              <a:gd name="connsiteX0" fmla="*/ 0 w 1440584"/>
              <a:gd name="connsiteY0" fmla="*/ 2367813 h 5897397"/>
              <a:gd name="connsiteX1" fmla="*/ 1440584 w 1440584"/>
              <a:gd name="connsiteY1" fmla="*/ 0 h 5897397"/>
              <a:gd name="connsiteX2" fmla="*/ 1440584 w 1440584"/>
              <a:gd name="connsiteY2" fmla="*/ 5897397 h 5897397"/>
              <a:gd name="connsiteX3" fmla="*/ 0 w 1440584"/>
              <a:gd name="connsiteY3" fmla="*/ 2367813 h 5897397"/>
              <a:gd name="connsiteX0" fmla="*/ 0 w 1440584"/>
              <a:gd name="connsiteY0" fmla="*/ 2367813 h 2386101"/>
              <a:gd name="connsiteX1" fmla="*/ 1440584 w 1440584"/>
              <a:gd name="connsiteY1" fmla="*/ 0 h 2386101"/>
              <a:gd name="connsiteX2" fmla="*/ 1404008 w 1440584"/>
              <a:gd name="connsiteY2" fmla="*/ 2386101 h 2386101"/>
              <a:gd name="connsiteX3" fmla="*/ 0 w 1440584"/>
              <a:gd name="connsiteY3" fmla="*/ 2367813 h 2386101"/>
              <a:gd name="connsiteX0" fmla="*/ 0 w 1520794"/>
              <a:gd name="connsiteY0" fmla="*/ 2496149 h 2496149"/>
              <a:gd name="connsiteX1" fmla="*/ 1520794 w 1520794"/>
              <a:gd name="connsiteY1" fmla="*/ 0 h 2496149"/>
              <a:gd name="connsiteX2" fmla="*/ 1484218 w 1520794"/>
              <a:gd name="connsiteY2" fmla="*/ 2386101 h 2496149"/>
              <a:gd name="connsiteX3" fmla="*/ 0 w 1520794"/>
              <a:gd name="connsiteY3" fmla="*/ 2496149 h 2496149"/>
              <a:gd name="connsiteX0" fmla="*/ 0 w 1504752"/>
              <a:gd name="connsiteY0" fmla="*/ 2571012 h 2571012"/>
              <a:gd name="connsiteX1" fmla="*/ 1504752 w 1504752"/>
              <a:gd name="connsiteY1" fmla="*/ 0 h 2571012"/>
              <a:gd name="connsiteX2" fmla="*/ 1484218 w 1504752"/>
              <a:gd name="connsiteY2" fmla="*/ 2460964 h 2571012"/>
              <a:gd name="connsiteX3" fmla="*/ 0 w 1504752"/>
              <a:gd name="connsiteY3" fmla="*/ 2571012 h 2571012"/>
              <a:gd name="connsiteX0" fmla="*/ 0 w 1591165"/>
              <a:gd name="connsiteY0" fmla="*/ 2571012 h 2571012"/>
              <a:gd name="connsiteX1" fmla="*/ 1504752 w 1591165"/>
              <a:gd name="connsiteY1" fmla="*/ 0 h 2571012"/>
              <a:gd name="connsiteX2" fmla="*/ 1591165 w 1591165"/>
              <a:gd name="connsiteY2" fmla="*/ 2541174 h 2571012"/>
              <a:gd name="connsiteX3" fmla="*/ 0 w 1591165"/>
              <a:gd name="connsiteY3" fmla="*/ 2571012 h 2571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1165" h="2571012">
                <a:moveTo>
                  <a:pt x="0" y="2571012"/>
                </a:moveTo>
                <a:lnTo>
                  <a:pt x="1504752" y="0"/>
                </a:lnTo>
                <a:lnTo>
                  <a:pt x="1591165" y="2541174"/>
                </a:lnTo>
                <a:lnTo>
                  <a:pt x="0" y="2571012"/>
                </a:lnTo>
                <a:close/>
              </a:path>
            </a:pathLst>
          </a:custGeom>
          <a:solidFill>
            <a:srgbClr val="CC8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1" name="Triangle 15">
            <a:extLst>
              <a:ext uri="{FF2B5EF4-FFF2-40B4-BE49-F238E27FC236}">
                <a16:creationId xmlns:a16="http://schemas.microsoft.com/office/drawing/2014/main" id="{F95E680B-A5AA-5348-99AF-3218ED66508B}"/>
              </a:ext>
            </a:extLst>
          </p:cNvPr>
          <p:cNvSpPr/>
          <p:nvPr/>
        </p:nvSpPr>
        <p:spPr>
          <a:xfrm>
            <a:off x="11335541" y="5044068"/>
            <a:ext cx="1591165" cy="2571012"/>
          </a:xfrm>
          <a:custGeom>
            <a:avLst/>
            <a:gdLst>
              <a:gd name="connsiteX0" fmla="*/ 0 w 9743336"/>
              <a:gd name="connsiteY0" fmla="*/ 5897397 h 5897397"/>
              <a:gd name="connsiteX1" fmla="*/ 9743336 w 9743336"/>
              <a:gd name="connsiteY1" fmla="*/ 0 h 5897397"/>
              <a:gd name="connsiteX2" fmla="*/ 9743336 w 9743336"/>
              <a:gd name="connsiteY2" fmla="*/ 5897397 h 5897397"/>
              <a:gd name="connsiteX3" fmla="*/ 0 w 9743336"/>
              <a:gd name="connsiteY3" fmla="*/ 5897397 h 5897397"/>
              <a:gd name="connsiteX0" fmla="*/ 0 w 1312568"/>
              <a:gd name="connsiteY0" fmla="*/ 1874037 h 5897397"/>
              <a:gd name="connsiteX1" fmla="*/ 1312568 w 1312568"/>
              <a:gd name="connsiteY1" fmla="*/ 0 h 5897397"/>
              <a:gd name="connsiteX2" fmla="*/ 1312568 w 1312568"/>
              <a:gd name="connsiteY2" fmla="*/ 5897397 h 5897397"/>
              <a:gd name="connsiteX3" fmla="*/ 0 w 1312568"/>
              <a:gd name="connsiteY3" fmla="*/ 1874037 h 5897397"/>
              <a:gd name="connsiteX0" fmla="*/ 0 w 1440584"/>
              <a:gd name="connsiteY0" fmla="*/ 2367813 h 5897397"/>
              <a:gd name="connsiteX1" fmla="*/ 1440584 w 1440584"/>
              <a:gd name="connsiteY1" fmla="*/ 0 h 5897397"/>
              <a:gd name="connsiteX2" fmla="*/ 1440584 w 1440584"/>
              <a:gd name="connsiteY2" fmla="*/ 5897397 h 5897397"/>
              <a:gd name="connsiteX3" fmla="*/ 0 w 1440584"/>
              <a:gd name="connsiteY3" fmla="*/ 2367813 h 5897397"/>
              <a:gd name="connsiteX0" fmla="*/ 0 w 1440584"/>
              <a:gd name="connsiteY0" fmla="*/ 2367813 h 2386101"/>
              <a:gd name="connsiteX1" fmla="*/ 1440584 w 1440584"/>
              <a:gd name="connsiteY1" fmla="*/ 0 h 2386101"/>
              <a:gd name="connsiteX2" fmla="*/ 1404008 w 1440584"/>
              <a:gd name="connsiteY2" fmla="*/ 2386101 h 2386101"/>
              <a:gd name="connsiteX3" fmla="*/ 0 w 1440584"/>
              <a:gd name="connsiteY3" fmla="*/ 2367813 h 2386101"/>
              <a:gd name="connsiteX0" fmla="*/ 0 w 1520794"/>
              <a:gd name="connsiteY0" fmla="*/ 2496149 h 2496149"/>
              <a:gd name="connsiteX1" fmla="*/ 1520794 w 1520794"/>
              <a:gd name="connsiteY1" fmla="*/ 0 h 2496149"/>
              <a:gd name="connsiteX2" fmla="*/ 1484218 w 1520794"/>
              <a:gd name="connsiteY2" fmla="*/ 2386101 h 2496149"/>
              <a:gd name="connsiteX3" fmla="*/ 0 w 1520794"/>
              <a:gd name="connsiteY3" fmla="*/ 2496149 h 2496149"/>
              <a:gd name="connsiteX0" fmla="*/ 0 w 1504752"/>
              <a:gd name="connsiteY0" fmla="*/ 2571012 h 2571012"/>
              <a:gd name="connsiteX1" fmla="*/ 1504752 w 1504752"/>
              <a:gd name="connsiteY1" fmla="*/ 0 h 2571012"/>
              <a:gd name="connsiteX2" fmla="*/ 1484218 w 1504752"/>
              <a:gd name="connsiteY2" fmla="*/ 2460964 h 2571012"/>
              <a:gd name="connsiteX3" fmla="*/ 0 w 1504752"/>
              <a:gd name="connsiteY3" fmla="*/ 2571012 h 2571012"/>
              <a:gd name="connsiteX0" fmla="*/ 0 w 1591165"/>
              <a:gd name="connsiteY0" fmla="*/ 2571012 h 2571012"/>
              <a:gd name="connsiteX1" fmla="*/ 1504752 w 1591165"/>
              <a:gd name="connsiteY1" fmla="*/ 0 h 2571012"/>
              <a:gd name="connsiteX2" fmla="*/ 1591165 w 1591165"/>
              <a:gd name="connsiteY2" fmla="*/ 2541174 h 2571012"/>
              <a:gd name="connsiteX3" fmla="*/ 0 w 1591165"/>
              <a:gd name="connsiteY3" fmla="*/ 2571012 h 2571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1165" h="2571012">
                <a:moveTo>
                  <a:pt x="0" y="2571012"/>
                </a:moveTo>
                <a:lnTo>
                  <a:pt x="1504752" y="0"/>
                </a:lnTo>
                <a:lnTo>
                  <a:pt x="1591165" y="2541174"/>
                </a:lnTo>
                <a:lnTo>
                  <a:pt x="0" y="2571012"/>
                </a:lnTo>
                <a:close/>
              </a:path>
            </a:pathLst>
          </a:custGeom>
          <a:solidFill>
            <a:srgbClr val="A53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2" name="Triangle 15">
            <a:extLst>
              <a:ext uri="{FF2B5EF4-FFF2-40B4-BE49-F238E27FC236}">
                <a16:creationId xmlns:a16="http://schemas.microsoft.com/office/drawing/2014/main" id="{49214882-D187-A24B-B87E-9EB5A266F0D6}"/>
              </a:ext>
            </a:extLst>
          </p:cNvPr>
          <p:cNvSpPr/>
          <p:nvPr/>
        </p:nvSpPr>
        <p:spPr>
          <a:xfrm flipH="1" flipV="1">
            <a:off x="-143579" y="-113585"/>
            <a:ext cx="1591165" cy="2571012"/>
          </a:xfrm>
          <a:custGeom>
            <a:avLst/>
            <a:gdLst>
              <a:gd name="connsiteX0" fmla="*/ 0 w 9743336"/>
              <a:gd name="connsiteY0" fmla="*/ 5897397 h 5897397"/>
              <a:gd name="connsiteX1" fmla="*/ 9743336 w 9743336"/>
              <a:gd name="connsiteY1" fmla="*/ 0 h 5897397"/>
              <a:gd name="connsiteX2" fmla="*/ 9743336 w 9743336"/>
              <a:gd name="connsiteY2" fmla="*/ 5897397 h 5897397"/>
              <a:gd name="connsiteX3" fmla="*/ 0 w 9743336"/>
              <a:gd name="connsiteY3" fmla="*/ 5897397 h 5897397"/>
              <a:gd name="connsiteX0" fmla="*/ 0 w 1312568"/>
              <a:gd name="connsiteY0" fmla="*/ 1874037 h 5897397"/>
              <a:gd name="connsiteX1" fmla="*/ 1312568 w 1312568"/>
              <a:gd name="connsiteY1" fmla="*/ 0 h 5897397"/>
              <a:gd name="connsiteX2" fmla="*/ 1312568 w 1312568"/>
              <a:gd name="connsiteY2" fmla="*/ 5897397 h 5897397"/>
              <a:gd name="connsiteX3" fmla="*/ 0 w 1312568"/>
              <a:gd name="connsiteY3" fmla="*/ 1874037 h 5897397"/>
              <a:gd name="connsiteX0" fmla="*/ 0 w 1440584"/>
              <a:gd name="connsiteY0" fmla="*/ 2367813 h 5897397"/>
              <a:gd name="connsiteX1" fmla="*/ 1440584 w 1440584"/>
              <a:gd name="connsiteY1" fmla="*/ 0 h 5897397"/>
              <a:gd name="connsiteX2" fmla="*/ 1440584 w 1440584"/>
              <a:gd name="connsiteY2" fmla="*/ 5897397 h 5897397"/>
              <a:gd name="connsiteX3" fmla="*/ 0 w 1440584"/>
              <a:gd name="connsiteY3" fmla="*/ 2367813 h 5897397"/>
              <a:gd name="connsiteX0" fmla="*/ 0 w 1440584"/>
              <a:gd name="connsiteY0" fmla="*/ 2367813 h 2386101"/>
              <a:gd name="connsiteX1" fmla="*/ 1440584 w 1440584"/>
              <a:gd name="connsiteY1" fmla="*/ 0 h 2386101"/>
              <a:gd name="connsiteX2" fmla="*/ 1404008 w 1440584"/>
              <a:gd name="connsiteY2" fmla="*/ 2386101 h 2386101"/>
              <a:gd name="connsiteX3" fmla="*/ 0 w 1440584"/>
              <a:gd name="connsiteY3" fmla="*/ 2367813 h 2386101"/>
              <a:gd name="connsiteX0" fmla="*/ 0 w 1520794"/>
              <a:gd name="connsiteY0" fmla="*/ 2496149 h 2496149"/>
              <a:gd name="connsiteX1" fmla="*/ 1520794 w 1520794"/>
              <a:gd name="connsiteY1" fmla="*/ 0 h 2496149"/>
              <a:gd name="connsiteX2" fmla="*/ 1484218 w 1520794"/>
              <a:gd name="connsiteY2" fmla="*/ 2386101 h 2496149"/>
              <a:gd name="connsiteX3" fmla="*/ 0 w 1520794"/>
              <a:gd name="connsiteY3" fmla="*/ 2496149 h 2496149"/>
              <a:gd name="connsiteX0" fmla="*/ 0 w 1504752"/>
              <a:gd name="connsiteY0" fmla="*/ 2571012 h 2571012"/>
              <a:gd name="connsiteX1" fmla="*/ 1504752 w 1504752"/>
              <a:gd name="connsiteY1" fmla="*/ 0 h 2571012"/>
              <a:gd name="connsiteX2" fmla="*/ 1484218 w 1504752"/>
              <a:gd name="connsiteY2" fmla="*/ 2460964 h 2571012"/>
              <a:gd name="connsiteX3" fmla="*/ 0 w 1504752"/>
              <a:gd name="connsiteY3" fmla="*/ 2571012 h 2571012"/>
              <a:gd name="connsiteX0" fmla="*/ 0 w 1591165"/>
              <a:gd name="connsiteY0" fmla="*/ 2571012 h 2571012"/>
              <a:gd name="connsiteX1" fmla="*/ 1504752 w 1591165"/>
              <a:gd name="connsiteY1" fmla="*/ 0 h 2571012"/>
              <a:gd name="connsiteX2" fmla="*/ 1591165 w 1591165"/>
              <a:gd name="connsiteY2" fmla="*/ 2541174 h 2571012"/>
              <a:gd name="connsiteX3" fmla="*/ 0 w 1591165"/>
              <a:gd name="connsiteY3" fmla="*/ 2571012 h 2571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1165" h="2571012">
                <a:moveTo>
                  <a:pt x="0" y="2571012"/>
                </a:moveTo>
                <a:lnTo>
                  <a:pt x="1504752" y="0"/>
                </a:lnTo>
                <a:lnTo>
                  <a:pt x="1591165" y="2541174"/>
                </a:lnTo>
                <a:lnTo>
                  <a:pt x="0" y="2571012"/>
                </a:lnTo>
                <a:close/>
              </a:path>
            </a:pathLst>
          </a:custGeom>
          <a:solidFill>
            <a:srgbClr val="EED7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3" name="Triangle 15">
            <a:extLst>
              <a:ext uri="{FF2B5EF4-FFF2-40B4-BE49-F238E27FC236}">
                <a16:creationId xmlns:a16="http://schemas.microsoft.com/office/drawing/2014/main" id="{CE221CA2-C5C6-AC41-A589-81EC01BFC1F9}"/>
              </a:ext>
            </a:extLst>
          </p:cNvPr>
          <p:cNvSpPr/>
          <p:nvPr/>
        </p:nvSpPr>
        <p:spPr>
          <a:xfrm flipH="1" flipV="1">
            <a:off x="-451715" y="-293456"/>
            <a:ext cx="1591165" cy="2571012"/>
          </a:xfrm>
          <a:custGeom>
            <a:avLst/>
            <a:gdLst>
              <a:gd name="connsiteX0" fmla="*/ 0 w 9743336"/>
              <a:gd name="connsiteY0" fmla="*/ 5897397 h 5897397"/>
              <a:gd name="connsiteX1" fmla="*/ 9743336 w 9743336"/>
              <a:gd name="connsiteY1" fmla="*/ 0 h 5897397"/>
              <a:gd name="connsiteX2" fmla="*/ 9743336 w 9743336"/>
              <a:gd name="connsiteY2" fmla="*/ 5897397 h 5897397"/>
              <a:gd name="connsiteX3" fmla="*/ 0 w 9743336"/>
              <a:gd name="connsiteY3" fmla="*/ 5897397 h 5897397"/>
              <a:gd name="connsiteX0" fmla="*/ 0 w 1312568"/>
              <a:gd name="connsiteY0" fmla="*/ 1874037 h 5897397"/>
              <a:gd name="connsiteX1" fmla="*/ 1312568 w 1312568"/>
              <a:gd name="connsiteY1" fmla="*/ 0 h 5897397"/>
              <a:gd name="connsiteX2" fmla="*/ 1312568 w 1312568"/>
              <a:gd name="connsiteY2" fmla="*/ 5897397 h 5897397"/>
              <a:gd name="connsiteX3" fmla="*/ 0 w 1312568"/>
              <a:gd name="connsiteY3" fmla="*/ 1874037 h 5897397"/>
              <a:gd name="connsiteX0" fmla="*/ 0 w 1440584"/>
              <a:gd name="connsiteY0" fmla="*/ 2367813 h 5897397"/>
              <a:gd name="connsiteX1" fmla="*/ 1440584 w 1440584"/>
              <a:gd name="connsiteY1" fmla="*/ 0 h 5897397"/>
              <a:gd name="connsiteX2" fmla="*/ 1440584 w 1440584"/>
              <a:gd name="connsiteY2" fmla="*/ 5897397 h 5897397"/>
              <a:gd name="connsiteX3" fmla="*/ 0 w 1440584"/>
              <a:gd name="connsiteY3" fmla="*/ 2367813 h 5897397"/>
              <a:gd name="connsiteX0" fmla="*/ 0 w 1440584"/>
              <a:gd name="connsiteY0" fmla="*/ 2367813 h 2386101"/>
              <a:gd name="connsiteX1" fmla="*/ 1440584 w 1440584"/>
              <a:gd name="connsiteY1" fmla="*/ 0 h 2386101"/>
              <a:gd name="connsiteX2" fmla="*/ 1404008 w 1440584"/>
              <a:gd name="connsiteY2" fmla="*/ 2386101 h 2386101"/>
              <a:gd name="connsiteX3" fmla="*/ 0 w 1440584"/>
              <a:gd name="connsiteY3" fmla="*/ 2367813 h 2386101"/>
              <a:gd name="connsiteX0" fmla="*/ 0 w 1520794"/>
              <a:gd name="connsiteY0" fmla="*/ 2496149 h 2496149"/>
              <a:gd name="connsiteX1" fmla="*/ 1520794 w 1520794"/>
              <a:gd name="connsiteY1" fmla="*/ 0 h 2496149"/>
              <a:gd name="connsiteX2" fmla="*/ 1484218 w 1520794"/>
              <a:gd name="connsiteY2" fmla="*/ 2386101 h 2496149"/>
              <a:gd name="connsiteX3" fmla="*/ 0 w 1520794"/>
              <a:gd name="connsiteY3" fmla="*/ 2496149 h 2496149"/>
              <a:gd name="connsiteX0" fmla="*/ 0 w 1504752"/>
              <a:gd name="connsiteY0" fmla="*/ 2571012 h 2571012"/>
              <a:gd name="connsiteX1" fmla="*/ 1504752 w 1504752"/>
              <a:gd name="connsiteY1" fmla="*/ 0 h 2571012"/>
              <a:gd name="connsiteX2" fmla="*/ 1484218 w 1504752"/>
              <a:gd name="connsiteY2" fmla="*/ 2460964 h 2571012"/>
              <a:gd name="connsiteX3" fmla="*/ 0 w 1504752"/>
              <a:gd name="connsiteY3" fmla="*/ 2571012 h 2571012"/>
              <a:gd name="connsiteX0" fmla="*/ 0 w 1591165"/>
              <a:gd name="connsiteY0" fmla="*/ 2571012 h 2571012"/>
              <a:gd name="connsiteX1" fmla="*/ 1504752 w 1591165"/>
              <a:gd name="connsiteY1" fmla="*/ 0 h 2571012"/>
              <a:gd name="connsiteX2" fmla="*/ 1591165 w 1591165"/>
              <a:gd name="connsiteY2" fmla="*/ 2541174 h 2571012"/>
              <a:gd name="connsiteX3" fmla="*/ 0 w 1591165"/>
              <a:gd name="connsiteY3" fmla="*/ 2571012 h 2571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1165" h="2571012">
                <a:moveTo>
                  <a:pt x="0" y="2571012"/>
                </a:moveTo>
                <a:lnTo>
                  <a:pt x="1504752" y="0"/>
                </a:lnTo>
                <a:lnTo>
                  <a:pt x="1591165" y="2541174"/>
                </a:lnTo>
                <a:lnTo>
                  <a:pt x="0" y="2571012"/>
                </a:lnTo>
                <a:close/>
              </a:path>
            </a:pathLst>
          </a:custGeom>
          <a:solidFill>
            <a:srgbClr val="CC8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4" name="Triangle 15">
            <a:extLst>
              <a:ext uri="{FF2B5EF4-FFF2-40B4-BE49-F238E27FC236}">
                <a16:creationId xmlns:a16="http://schemas.microsoft.com/office/drawing/2014/main" id="{4C1392FA-9710-564E-AC70-B19A974871F5}"/>
              </a:ext>
            </a:extLst>
          </p:cNvPr>
          <p:cNvSpPr/>
          <p:nvPr/>
        </p:nvSpPr>
        <p:spPr>
          <a:xfrm flipH="1" flipV="1">
            <a:off x="-759851" y="-538166"/>
            <a:ext cx="1591165" cy="2571012"/>
          </a:xfrm>
          <a:custGeom>
            <a:avLst/>
            <a:gdLst>
              <a:gd name="connsiteX0" fmla="*/ 0 w 9743336"/>
              <a:gd name="connsiteY0" fmla="*/ 5897397 h 5897397"/>
              <a:gd name="connsiteX1" fmla="*/ 9743336 w 9743336"/>
              <a:gd name="connsiteY1" fmla="*/ 0 h 5897397"/>
              <a:gd name="connsiteX2" fmla="*/ 9743336 w 9743336"/>
              <a:gd name="connsiteY2" fmla="*/ 5897397 h 5897397"/>
              <a:gd name="connsiteX3" fmla="*/ 0 w 9743336"/>
              <a:gd name="connsiteY3" fmla="*/ 5897397 h 5897397"/>
              <a:gd name="connsiteX0" fmla="*/ 0 w 1312568"/>
              <a:gd name="connsiteY0" fmla="*/ 1874037 h 5897397"/>
              <a:gd name="connsiteX1" fmla="*/ 1312568 w 1312568"/>
              <a:gd name="connsiteY1" fmla="*/ 0 h 5897397"/>
              <a:gd name="connsiteX2" fmla="*/ 1312568 w 1312568"/>
              <a:gd name="connsiteY2" fmla="*/ 5897397 h 5897397"/>
              <a:gd name="connsiteX3" fmla="*/ 0 w 1312568"/>
              <a:gd name="connsiteY3" fmla="*/ 1874037 h 5897397"/>
              <a:gd name="connsiteX0" fmla="*/ 0 w 1440584"/>
              <a:gd name="connsiteY0" fmla="*/ 2367813 h 5897397"/>
              <a:gd name="connsiteX1" fmla="*/ 1440584 w 1440584"/>
              <a:gd name="connsiteY1" fmla="*/ 0 h 5897397"/>
              <a:gd name="connsiteX2" fmla="*/ 1440584 w 1440584"/>
              <a:gd name="connsiteY2" fmla="*/ 5897397 h 5897397"/>
              <a:gd name="connsiteX3" fmla="*/ 0 w 1440584"/>
              <a:gd name="connsiteY3" fmla="*/ 2367813 h 5897397"/>
              <a:gd name="connsiteX0" fmla="*/ 0 w 1440584"/>
              <a:gd name="connsiteY0" fmla="*/ 2367813 h 2386101"/>
              <a:gd name="connsiteX1" fmla="*/ 1440584 w 1440584"/>
              <a:gd name="connsiteY1" fmla="*/ 0 h 2386101"/>
              <a:gd name="connsiteX2" fmla="*/ 1404008 w 1440584"/>
              <a:gd name="connsiteY2" fmla="*/ 2386101 h 2386101"/>
              <a:gd name="connsiteX3" fmla="*/ 0 w 1440584"/>
              <a:gd name="connsiteY3" fmla="*/ 2367813 h 2386101"/>
              <a:gd name="connsiteX0" fmla="*/ 0 w 1520794"/>
              <a:gd name="connsiteY0" fmla="*/ 2496149 h 2496149"/>
              <a:gd name="connsiteX1" fmla="*/ 1520794 w 1520794"/>
              <a:gd name="connsiteY1" fmla="*/ 0 h 2496149"/>
              <a:gd name="connsiteX2" fmla="*/ 1484218 w 1520794"/>
              <a:gd name="connsiteY2" fmla="*/ 2386101 h 2496149"/>
              <a:gd name="connsiteX3" fmla="*/ 0 w 1520794"/>
              <a:gd name="connsiteY3" fmla="*/ 2496149 h 2496149"/>
              <a:gd name="connsiteX0" fmla="*/ 0 w 1504752"/>
              <a:gd name="connsiteY0" fmla="*/ 2571012 h 2571012"/>
              <a:gd name="connsiteX1" fmla="*/ 1504752 w 1504752"/>
              <a:gd name="connsiteY1" fmla="*/ 0 h 2571012"/>
              <a:gd name="connsiteX2" fmla="*/ 1484218 w 1504752"/>
              <a:gd name="connsiteY2" fmla="*/ 2460964 h 2571012"/>
              <a:gd name="connsiteX3" fmla="*/ 0 w 1504752"/>
              <a:gd name="connsiteY3" fmla="*/ 2571012 h 2571012"/>
              <a:gd name="connsiteX0" fmla="*/ 0 w 1591165"/>
              <a:gd name="connsiteY0" fmla="*/ 2571012 h 2571012"/>
              <a:gd name="connsiteX1" fmla="*/ 1504752 w 1591165"/>
              <a:gd name="connsiteY1" fmla="*/ 0 h 2571012"/>
              <a:gd name="connsiteX2" fmla="*/ 1591165 w 1591165"/>
              <a:gd name="connsiteY2" fmla="*/ 2541174 h 2571012"/>
              <a:gd name="connsiteX3" fmla="*/ 0 w 1591165"/>
              <a:gd name="connsiteY3" fmla="*/ 2571012 h 2571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1165" h="2571012">
                <a:moveTo>
                  <a:pt x="0" y="2571012"/>
                </a:moveTo>
                <a:lnTo>
                  <a:pt x="1504752" y="0"/>
                </a:lnTo>
                <a:lnTo>
                  <a:pt x="1591165" y="2541174"/>
                </a:lnTo>
                <a:lnTo>
                  <a:pt x="0" y="2571012"/>
                </a:lnTo>
                <a:close/>
              </a:path>
            </a:pathLst>
          </a:custGeom>
          <a:solidFill>
            <a:srgbClr val="A53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8DD8E63-74EB-5E4E-AF00-194039ECB16A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26" y="1496087"/>
            <a:ext cx="3567786" cy="1251815"/>
          </a:xfrm>
          <a:prstGeom prst="rect">
            <a:avLst/>
          </a:prstGeom>
        </p:spPr>
      </p:pic>
      <p:sp>
        <p:nvSpPr>
          <p:cNvPr id="25" name="Rectangle 3">
            <a:extLst>
              <a:ext uri="{FF2B5EF4-FFF2-40B4-BE49-F238E27FC236}">
                <a16:creationId xmlns:a16="http://schemas.microsoft.com/office/drawing/2014/main" id="{DE772FCC-C365-C64E-9D0E-5F51906089A7}"/>
              </a:ext>
            </a:extLst>
          </p:cNvPr>
          <p:cNvSpPr/>
          <p:nvPr/>
        </p:nvSpPr>
        <p:spPr>
          <a:xfrm>
            <a:off x="6815465" y="1007115"/>
            <a:ext cx="990623" cy="1245325"/>
          </a:xfrm>
          <a:custGeom>
            <a:avLst/>
            <a:gdLst>
              <a:gd name="connsiteX0" fmla="*/ 0 w 182880"/>
              <a:gd name="connsiteY0" fmla="*/ 0 h 944701"/>
              <a:gd name="connsiteX1" fmla="*/ 182880 w 182880"/>
              <a:gd name="connsiteY1" fmla="*/ 0 h 944701"/>
              <a:gd name="connsiteX2" fmla="*/ 182880 w 182880"/>
              <a:gd name="connsiteY2" fmla="*/ 944701 h 944701"/>
              <a:gd name="connsiteX3" fmla="*/ 0 w 182880"/>
              <a:gd name="connsiteY3" fmla="*/ 944701 h 944701"/>
              <a:gd name="connsiteX4" fmla="*/ 0 w 182880"/>
              <a:gd name="connsiteY4" fmla="*/ 0 h 944701"/>
              <a:gd name="connsiteX0" fmla="*/ 209005 w 391885"/>
              <a:gd name="connsiteY0" fmla="*/ 0 h 953410"/>
              <a:gd name="connsiteX1" fmla="*/ 391885 w 391885"/>
              <a:gd name="connsiteY1" fmla="*/ 0 h 953410"/>
              <a:gd name="connsiteX2" fmla="*/ 391885 w 391885"/>
              <a:gd name="connsiteY2" fmla="*/ 944701 h 953410"/>
              <a:gd name="connsiteX3" fmla="*/ 0 w 391885"/>
              <a:gd name="connsiteY3" fmla="*/ 953410 h 953410"/>
              <a:gd name="connsiteX4" fmla="*/ 209005 w 391885"/>
              <a:gd name="connsiteY4" fmla="*/ 0 h 953410"/>
              <a:gd name="connsiteX0" fmla="*/ 209005 w 391885"/>
              <a:gd name="connsiteY0" fmla="*/ 0 h 953410"/>
              <a:gd name="connsiteX1" fmla="*/ 391885 w 391885"/>
              <a:gd name="connsiteY1" fmla="*/ 0 h 953410"/>
              <a:gd name="connsiteX2" fmla="*/ 148045 w 391885"/>
              <a:gd name="connsiteY2" fmla="*/ 944701 h 953410"/>
              <a:gd name="connsiteX3" fmla="*/ 0 w 391885"/>
              <a:gd name="connsiteY3" fmla="*/ 953410 h 953410"/>
              <a:gd name="connsiteX4" fmla="*/ 209005 w 391885"/>
              <a:gd name="connsiteY4" fmla="*/ 0 h 953410"/>
              <a:gd name="connsiteX0" fmla="*/ 209005 w 391885"/>
              <a:gd name="connsiteY0" fmla="*/ 0 h 953410"/>
              <a:gd name="connsiteX1" fmla="*/ 391885 w 391885"/>
              <a:gd name="connsiteY1" fmla="*/ 0 h 953410"/>
              <a:gd name="connsiteX2" fmla="*/ 200296 w 391885"/>
              <a:gd name="connsiteY2" fmla="*/ 953410 h 953410"/>
              <a:gd name="connsiteX3" fmla="*/ 0 w 391885"/>
              <a:gd name="connsiteY3" fmla="*/ 953410 h 953410"/>
              <a:gd name="connsiteX4" fmla="*/ 209005 w 391885"/>
              <a:gd name="connsiteY4" fmla="*/ 0 h 953410"/>
              <a:gd name="connsiteX0" fmla="*/ 209005 w 714102"/>
              <a:gd name="connsiteY0" fmla="*/ 0 h 953410"/>
              <a:gd name="connsiteX1" fmla="*/ 714102 w 714102"/>
              <a:gd name="connsiteY1" fmla="*/ 8708 h 953410"/>
              <a:gd name="connsiteX2" fmla="*/ 200296 w 714102"/>
              <a:gd name="connsiteY2" fmla="*/ 953410 h 953410"/>
              <a:gd name="connsiteX3" fmla="*/ 0 w 714102"/>
              <a:gd name="connsiteY3" fmla="*/ 953410 h 953410"/>
              <a:gd name="connsiteX4" fmla="*/ 209005 w 714102"/>
              <a:gd name="connsiteY4" fmla="*/ 0 h 953410"/>
              <a:gd name="connsiteX0" fmla="*/ 209005 w 731519"/>
              <a:gd name="connsiteY0" fmla="*/ 0 h 953410"/>
              <a:gd name="connsiteX1" fmla="*/ 731519 w 731519"/>
              <a:gd name="connsiteY1" fmla="*/ 17416 h 953410"/>
              <a:gd name="connsiteX2" fmla="*/ 200296 w 731519"/>
              <a:gd name="connsiteY2" fmla="*/ 953410 h 953410"/>
              <a:gd name="connsiteX3" fmla="*/ 0 w 731519"/>
              <a:gd name="connsiteY3" fmla="*/ 953410 h 953410"/>
              <a:gd name="connsiteX4" fmla="*/ 209005 w 731519"/>
              <a:gd name="connsiteY4" fmla="*/ 0 h 953410"/>
              <a:gd name="connsiteX0" fmla="*/ 496388 w 731519"/>
              <a:gd name="connsiteY0" fmla="*/ 8709 h 935994"/>
              <a:gd name="connsiteX1" fmla="*/ 731519 w 731519"/>
              <a:gd name="connsiteY1" fmla="*/ 0 h 935994"/>
              <a:gd name="connsiteX2" fmla="*/ 200296 w 731519"/>
              <a:gd name="connsiteY2" fmla="*/ 935994 h 935994"/>
              <a:gd name="connsiteX3" fmla="*/ 0 w 731519"/>
              <a:gd name="connsiteY3" fmla="*/ 935994 h 935994"/>
              <a:gd name="connsiteX4" fmla="*/ 496388 w 731519"/>
              <a:gd name="connsiteY4" fmla="*/ 8709 h 935994"/>
              <a:gd name="connsiteX0" fmla="*/ 522514 w 731519"/>
              <a:gd name="connsiteY0" fmla="*/ 8709 h 935994"/>
              <a:gd name="connsiteX1" fmla="*/ 731519 w 731519"/>
              <a:gd name="connsiteY1" fmla="*/ 0 h 935994"/>
              <a:gd name="connsiteX2" fmla="*/ 200296 w 731519"/>
              <a:gd name="connsiteY2" fmla="*/ 935994 h 935994"/>
              <a:gd name="connsiteX3" fmla="*/ 0 w 731519"/>
              <a:gd name="connsiteY3" fmla="*/ 935994 h 935994"/>
              <a:gd name="connsiteX4" fmla="*/ 522514 w 731519"/>
              <a:gd name="connsiteY4" fmla="*/ 8709 h 935994"/>
              <a:gd name="connsiteX0" fmla="*/ 522514 w 740228"/>
              <a:gd name="connsiteY0" fmla="*/ 1 h 927286"/>
              <a:gd name="connsiteX1" fmla="*/ 740228 w 740228"/>
              <a:gd name="connsiteY1" fmla="*/ 0 h 927286"/>
              <a:gd name="connsiteX2" fmla="*/ 200296 w 740228"/>
              <a:gd name="connsiteY2" fmla="*/ 927286 h 927286"/>
              <a:gd name="connsiteX3" fmla="*/ 0 w 740228"/>
              <a:gd name="connsiteY3" fmla="*/ 927286 h 927286"/>
              <a:gd name="connsiteX4" fmla="*/ 522514 w 740228"/>
              <a:gd name="connsiteY4" fmla="*/ 1 h 927286"/>
              <a:gd name="connsiteX0" fmla="*/ 568234 w 740228"/>
              <a:gd name="connsiteY0" fmla="*/ 0 h 937082"/>
              <a:gd name="connsiteX1" fmla="*/ 740228 w 740228"/>
              <a:gd name="connsiteY1" fmla="*/ 9796 h 937082"/>
              <a:gd name="connsiteX2" fmla="*/ 200296 w 740228"/>
              <a:gd name="connsiteY2" fmla="*/ 937082 h 937082"/>
              <a:gd name="connsiteX3" fmla="*/ 0 w 740228"/>
              <a:gd name="connsiteY3" fmla="*/ 937082 h 937082"/>
              <a:gd name="connsiteX4" fmla="*/ 568234 w 740228"/>
              <a:gd name="connsiteY4" fmla="*/ 0 h 937082"/>
              <a:gd name="connsiteX0" fmla="*/ 561702 w 740228"/>
              <a:gd name="connsiteY0" fmla="*/ 0 h 940348"/>
              <a:gd name="connsiteX1" fmla="*/ 740228 w 740228"/>
              <a:gd name="connsiteY1" fmla="*/ 13062 h 940348"/>
              <a:gd name="connsiteX2" fmla="*/ 200296 w 740228"/>
              <a:gd name="connsiteY2" fmla="*/ 940348 h 940348"/>
              <a:gd name="connsiteX3" fmla="*/ 0 w 740228"/>
              <a:gd name="connsiteY3" fmla="*/ 940348 h 940348"/>
              <a:gd name="connsiteX4" fmla="*/ 561702 w 740228"/>
              <a:gd name="connsiteY4" fmla="*/ 0 h 940348"/>
              <a:gd name="connsiteX0" fmla="*/ 561702 w 746760"/>
              <a:gd name="connsiteY0" fmla="*/ 0 h 940348"/>
              <a:gd name="connsiteX1" fmla="*/ 746760 w 746760"/>
              <a:gd name="connsiteY1" fmla="*/ 0 h 940348"/>
              <a:gd name="connsiteX2" fmla="*/ 200296 w 746760"/>
              <a:gd name="connsiteY2" fmla="*/ 940348 h 940348"/>
              <a:gd name="connsiteX3" fmla="*/ 0 w 746760"/>
              <a:gd name="connsiteY3" fmla="*/ 940348 h 940348"/>
              <a:gd name="connsiteX4" fmla="*/ 561702 w 746760"/>
              <a:gd name="connsiteY4" fmla="*/ 0 h 940348"/>
              <a:gd name="connsiteX0" fmla="*/ 561702 w 746760"/>
              <a:gd name="connsiteY0" fmla="*/ 0 h 940348"/>
              <a:gd name="connsiteX1" fmla="*/ 746760 w 746760"/>
              <a:gd name="connsiteY1" fmla="*/ 0 h 940348"/>
              <a:gd name="connsiteX2" fmla="*/ 197031 w 746760"/>
              <a:gd name="connsiteY2" fmla="*/ 930551 h 940348"/>
              <a:gd name="connsiteX3" fmla="*/ 0 w 746760"/>
              <a:gd name="connsiteY3" fmla="*/ 940348 h 940348"/>
              <a:gd name="connsiteX4" fmla="*/ 561702 w 746760"/>
              <a:gd name="connsiteY4" fmla="*/ 0 h 940348"/>
              <a:gd name="connsiteX0" fmla="*/ 555171 w 740229"/>
              <a:gd name="connsiteY0" fmla="*/ 0 h 930551"/>
              <a:gd name="connsiteX1" fmla="*/ 740229 w 740229"/>
              <a:gd name="connsiteY1" fmla="*/ 0 h 930551"/>
              <a:gd name="connsiteX2" fmla="*/ 190500 w 740229"/>
              <a:gd name="connsiteY2" fmla="*/ 930551 h 930551"/>
              <a:gd name="connsiteX3" fmla="*/ 0 w 740229"/>
              <a:gd name="connsiteY3" fmla="*/ 930551 h 930551"/>
              <a:gd name="connsiteX4" fmla="*/ 555171 w 740229"/>
              <a:gd name="connsiteY4" fmla="*/ 0 h 930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0229" h="930551">
                <a:moveTo>
                  <a:pt x="555171" y="0"/>
                </a:moveTo>
                <a:lnTo>
                  <a:pt x="740229" y="0"/>
                </a:lnTo>
                <a:lnTo>
                  <a:pt x="190500" y="930551"/>
                </a:lnTo>
                <a:lnTo>
                  <a:pt x="0" y="930551"/>
                </a:lnTo>
                <a:lnTo>
                  <a:pt x="555171" y="0"/>
                </a:lnTo>
                <a:close/>
              </a:path>
            </a:pathLst>
          </a:custGeom>
          <a:solidFill>
            <a:srgbClr val="C786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75">
            <a:extLst>
              <a:ext uri="{FF2B5EF4-FFF2-40B4-BE49-F238E27FC236}">
                <a16:creationId xmlns:a16="http://schemas.microsoft.com/office/drawing/2014/main" id="{DFC00E76-F30F-D74B-995D-A97C989B6DE5}"/>
              </a:ext>
            </a:extLst>
          </p:cNvPr>
          <p:cNvSpPr/>
          <p:nvPr/>
        </p:nvSpPr>
        <p:spPr>
          <a:xfrm>
            <a:off x="4612785" y="2419726"/>
            <a:ext cx="2362486" cy="3626672"/>
          </a:xfrm>
          <a:custGeom>
            <a:avLst/>
            <a:gdLst>
              <a:gd name="connsiteX0" fmla="*/ 0 w 181463"/>
              <a:gd name="connsiteY0" fmla="*/ 0 h 2654460"/>
              <a:gd name="connsiteX1" fmla="*/ 181463 w 181463"/>
              <a:gd name="connsiteY1" fmla="*/ 0 h 2654460"/>
              <a:gd name="connsiteX2" fmla="*/ 181463 w 181463"/>
              <a:gd name="connsiteY2" fmla="*/ 2654460 h 2654460"/>
              <a:gd name="connsiteX3" fmla="*/ 0 w 181463"/>
              <a:gd name="connsiteY3" fmla="*/ 2654460 h 2654460"/>
              <a:gd name="connsiteX4" fmla="*/ 0 w 181463"/>
              <a:gd name="connsiteY4" fmla="*/ 0 h 2654460"/>
              <a:gd name="connsiteX0" fmla="*/ 0 w 455783"/>
              <a:gd name="connsiteY0" fmla="*/ 0 h 2677320"/>
              <a:gd name="connsiteX1" fmla="*/ 455783 w 455783"/>
              <a:gd name="connsiteY1" fmla="*/ 22860 h 2677320"/>
              <a:gd name="connsiteX2" fmla="*/ 455783 w 455783"/>
              <a:gd name="connsiteY2" fmla="*/ 2677320 h 2677320"/>
              <a:gd name="connsiteX3" fmla="*/ 274320 w 455783"/>
              <a:gd name="connsiteY3" fmla="*/ 2677320 h 2677320"/>
              <a:gd name="connsiteX4" fmla="*/ 0 w 455783"/>
              <a:gd name="connsiteY4" fmla="*/ 0 h 2677320"/>
              <a:gd name="connsiteX0" fmla="*/ 0 w 455783"/>
              <a:gd name="connsiteY0" fmla="*/ 0 h 2677320"/>
              <a:gd name="connsiteX1" fmla="*/ 135743 w 455783"/>
              <a:gd name="connsiteY1" fmla="*/ 6532 h 2677320"/>
              <a:gd name="connsiteX2" fmla="*/ 455783 w 455783"/>
              <a:gd name="connsiteY2" fmla="*/ 2677320 h 2677320"/>
              <a:gd name="connsiteX3" fmla="*/ 274320 w 455783"/>
              <a:gd name="connsiteY3" fmla="*/ 2677320 h 2677320"/>
              <a:gd name="connsiteX4" fmla="*/ 0 w 455783"/>
              <a:gd name="connsiteY4" fmla="*/ 0 h 2677320"/>
              <a:gd name="connsiteX0" fmla="*/ 0 w 455783"/>
              <a:gd name="connsiteY0" fmla="*/ 0 h 2677320"/>
              <a:gd name="connsiteX1" fmla="*/ 191260 w 455783"/>
              <a:gd name="connsiteY1" fmla="*/ 0 h 2677320"/>
              <a:gd name="connsiteX2" fmla="*/ 455783 w 455783"/>
              <a:gd name="connsiteY2" fmla="*/ 2677320 h 2677320"/>
              <a:gd name="connsiteX3" fmla="*/ 274320 w 455783"/>
              <a:gd name="connsiteY3" fmla="*/ 2677320 h 2677320"/>
              <a:gd name="connsiteX4" fmla="*/ 0 w 455783"/>
              <a:gd name="connsiteY4" fmla="*/ 0 h 2677320"/>
              <a:gd name="connsiteX0" fmla="*/ 1574074 w 2029857"/>
              <a:gd name="connsiteY0" fmla="*/ 0 h 2706712"/>
              <a:gd name="connsiteX1" fmla="*/ 1765334 w 2029857"/>
              <a:gd name="connsiteY1" fmla="*/ 0 h 2706712"/>
              <a:gd name="connsiteX2" fmla="*/ 2029857 w 2029857"/>
              <a:gd name="connsiteY2" fmla="*/ 2677320 h 2706712"/>
              <a:gd name="connsiteX3" fmla="*/ 0 w 2029857"/>
              <a:gd name="connsiteY3" fmla="*/ 2706712 h 2706712"/>
              <a:gd name="connsiteX4" fmla="*/ 1574074 w 2029857"/>
              <a:gd name="connsiteY4" fmla="*/ 0 h 2706712"/>
              <a:gd name="connsiteX0" fmla="*/ 1574074 w 1765334"/>
              <a:gd name="connsiteY0" fmla="*/ 0 h 2709978"/>
              <a:gd name="connsiteX1" fmla="*/ 1765334 w 1765334"/>
              <a:gd name="connsiteY1" fmla="*/ 0 h 2709978"/>
              <a:gd name="connsiteX2" fmla="*/ 181463 w 1765334"/>
              <a:gd name="connsiteY2" fmla="*/ 2709978 h 2709978"/>
              <a:gd name="connsiteX3" fmla="*/ 0 w 1765334"/>
              <a:gd name="connsiteY3" fmla="*/ 2706712 h 2709978"/>
              <a:gd name="connsiteX4" fmla="*/ 1574074 w 1765334"/>
              <a:gd name="connsiteY4" fmla="*/ 0 h 2709978"/>
              <a:gd name="connsiteX0" fmla="*/ 1574074 w 1765334"/>
              <a:gd name="connsiteY0" fmla="*/ 0 h 2706712"/>
              <a:gd name="connsiteX1" fmla="*/ 1765334 w 1765334"/>
              <a:gd name="connsiteY1" fmla="*/ 0 h 2706712"/>
              <a:gd name="connsiteX2" fmla="*/ 184728 w 1765334"/>
              <a:gd name="connsiteY2" fmla="*/ 2703447 h 2706712"/>
              <a:gd name="connsiteX3" fmla="*/ 0 w 1765334"/>
              <a:gd name="connsiteY3" fmla="*/ 2706712 h 2706712"/>
              <a:gd name="connsiteX4" fmla="*/ 1574074 w 1765334"/>
              <a:gd name="connsiteY4" fmla="*/ 0 h 2706712"/>
              <a:gd name="connsiteX0" fmla="*/ 1574074 w 1765334"/>
              <a:gd name="connsiteY0" fmla="*/ 0 h 2706713"/>
              <a:gd name="connsiteX1" fmla="*/ 1765334 w 1765334"/>
              <a:gd name="connsiteY1" fmla="*/ 0 h 2706713"/>
              <a:gd name="connsiteX2" fmla="*/ 187994 w 1765334"/>
              <a:gd name="connsiteY2" fmla="*/ 2706713 h 2706713"/>
              <a:gd name="connsiteX3" fmla="*/ 0 w 1765334"/>
              <a:gd name="connsiteY3" fmla="*/ 2706712 h 2706713"/>
              <a:gd name="connsiteX4" fmla="*/ 1574074 w 1765334"/>
              <a:gd name="connsiteY4" fmla="*/ 0 h 2706713"/>
              <a:gd name="connsiteX0" fmla="*/ 1574074 w 1765334"/>
              <a:gd name="connsiteY0" fmla="*/ 0 h 2709979"/>
              <a:gd name="connsiteX1" fmla="*/ 1765334 w 1765334"/>
              <a:gd name="connsiteY1" fmla="*/ 0 h 2709979"/>
              <a:gd name="connsiteX2" fmla="*/ 178197 w 1765334"/>
              <a:gd name="connsiteY2" fmla="*/ 2709979 h 2709979"/>
              <a:gd name="connsiteX3" fmla="*/ 0 w 1765334"/>
              <a:gd name="connsiteY3" fmla="*/ 2706712 h 2709979"/>
              <a:gd name="connsiteX4" fmla="*/ 1574074 w 1765334"/>
              <a:gd name="connsiteY4" fmla="*/ 0 h 2709979"/>
              <a:gd name="connsiteX0" fmla="*/ 1587137 w 1765334"/>
              <a:gd name="connsiteY0" fmla="*/ 0 h 2709979"/>
              <a:gd name="connsiteX1" fmla="*/ 1765334 w 1765334"/>
              <a:gd name="connsiteY1" fmla="*/ 0 h 2709979"/>
              <a:gd name="connsiteX2" fmla="*/ 178197 w 1765334"/>
              <a:gd name="connsiteY2" fmla="*/ 2709979 h 2709979"/>
              <a:gd name="connsiteX3" fmla="*/ 0 w 1765334"/>
              <a:gd name="connsiteY3" fmla="*/ 2706712 h 2709979"/>
              <a:gd name="connsiteX4" fmla="*/ 1587137 w 1765334"/>
              <a:gd name="connsiteY4" fmla="*/ 0 h 2709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5334" h="2709979">
                <a:moveTo>
                  <a:pt x="1587137" y="0"/>
                </a:moveTo>
                <a:lnTo>
                  <a:pt x="1765334" y="0"/>
                </a:lnTo>
                <a:lnTo>
                  <a:pt x="178197" y="2709979"/>
                </a:lnTo>
                <a:lnTo>
                  <a:pt x="0" y="2706712"/>
                </a:lnTo>
                <a:lnTo>
                  <a:pt x="1587137" y="0"/>
                </a:lnTo>
                <a:close/>
              </a:path>
            </a:pathLst>
          </a:cu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970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4B8E2B3D-4B19-497E-AF6C-167CBA821484}"/>
              </a:ext>
            </a:extLst>
          </p:cNvPr>
          <p:cNvSpPr txBox="1"/>
          <p:nvPr/>
        </p:nvSpPr>
        <p:spPr>
          <a:xfrm>
            <a:off x="723157" y="676757"/>
            <a:ext cx="10276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A53228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AT WORK OPPORTUNITIES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537D60CE-DCBD-804F-862B-CC71D3DD9CA5}"/>
              </a:ext>
            </a:extLst>
          </p:cNvPr>
          <p:cNvSpPr/>
          <p:nvPr/>
        </p:nvSpPr>
        <p:spPr>
          <a:xfrm>
            <a:off x="819398" y="1262002"/>
            <a:ext cx="5189616" cy="480171"/>
          </a:xfrm>
          <a:prstGeom prst="rect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WORK IS THE BIGGEST REVENUE OPPORTUNITY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9783E6B7-81B1-B043-92B2-30ABE663D132}"/>
              </a:ext>
            </a:extLst>
          </p:cNvPr>
          <p:cNvSpPr/>
          <p:nvPr/>
        </p:nvSpPr>
        <p:spPr>
          <a:xfrm>
            <a:off x="6182986" y="1262002"/>
            <a:ext cx="5189616" cy="480171"/>
          </a:xfrm>
          <a:prstGeom prst="rect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DEHYDRATION CAN INFLUENCE </a:t>
            </a:r>
            <a:b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 &amp; MENTAL PERFORMANCE</a:t>
            </a:r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D5779149-AAF0-874D-8BE2-A601024D2154}"/>
              </a:ext>
            </a:extLst>
          </p:cNvPr>
          <p:cNvSpPr/>
          <p:nvPr/>
        </p:nvSpPr>
        <p:spPr>
          <a:xfrm>
            <a:off x="11095844" y="1813680"/>
            <a:ext cx="553516" cy="541670"/>
          </a:xfrm>
          <a:prstGeom prst="ellipse">
            <a:avLst/>
          </a:prstGeom>
          <a:solidFill>
            <a:srgbClr val="A1362F"/>
          </a:solidFill>
        </p:spPr>
        <p:txBody>
          <a:bodyPr wrap="square" rtlCol="0" anchor="ctr">
            <a:noAutofit/>
          </a:bodyPr>
          <a:lstStyle/>
          <a:p>
            <a:pPr algn="ctr" defTabSz="914400" eaLnBrk="1" hangingPunct="1"/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218649C4-4423-4A4C-9FB5-554D5357A4C4}"/>
              </a:ext>
            </a:extLst>
          </p:cNvPr>
          <p:cNvSpPr txBox="1"/>
          <p:nvPr/>
        </p:nvSpPr>
        <p:spPr>
          <a:xfrm>
            <a:off x="723157" y="6443761"/>
            <a:ext cx="26452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j-lt"/>
              </a:rPr>
              <a:t>Localize content with country figures</a:t>
            </a:r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900898EF-C6E7-6E48-8897-BDB71F424130}"/>
              </a:ext>
            </a:extLst>
          </p:cNvPr>
          <p:cNvSpPr/>
          <p:nvPr/>
        </p:nvSpPr>
        <p:spPr>
          <a:xfrm>
            <a:off x="431790" y="6421989"/>
            <a:ext cx="311075" cy="320847"/>
          </a:xfrm>
          <a:prstGeom prst="ellipse">
            <a:avLst/>
          </a:prstGeom>
          <a:solidFill>
            <a:srgbClr val="A1362F"/>
          </a:solidFill>
        </p:spPr>
        <p:txBody>
          <a:bodyPr wrap="square" rtlCol="0" anchor="ctr">
            <a:noAutofit/>
          </a:bodyPr>
          <a:lstStyle/>
          <a:p>
            <a:pPr algn="ctr" defTabSz="914400" eaLnBrk="1" hangingPunct="1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F021A2-A0DB-1043-8537-7C0466C021F3}"/>
              </a:ext>
            </a:extLst>
          </p:cNvPr>
          <p:cNvGrpSpPr/>
          <p:nvPr/>
        </p:nvGrpSpPr>
        <p:grpSpPr>
          <a:xfrm>
            <a:off x="1592355" y="1844273"/>
            <a:ext cx="3643703" cy="1940087"/>
            <a:chOff x="1066847" y="1336124"/>
            <a:chExt cx="4008073" cy="213409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FCDFCA2-F78B-9B4F-92AA-9162A43D8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847" y="1336124"/>
              <a:ext cx="4008073" cy="2134096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1C1C208-651B-E447-AC9C-144417841FB5}"/>
                </a:ext>
              </a:extLst>
            </p:cNvPr>
            <p:cNvSpPr/>
            <p:nvPr/>
          </p:nvSpPr>
          <p:spPr>
            <a:xfrm>
              <a:off x="1066847" y="1920240"/>
              <a:ext cx="259033" cy="1451781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defTabSz="914400" eaLnBrk="1" hangingPunct="1"/>
              <a:endParaRPr lang="en-US" sz="1400" b="1" dirty="0">
                <a:latin typeface="+mj-lt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81A05AA-0471-7744-A7E0-43A504DA6448}"/>
                </a:ext>
              </a:extLst>
            </p:cNvPr>
            <p:cNvSpPr/>
            <p:nvPr/>
          </p:nvSpPr>
          <p:spPr>
            <a:xfrm>
              <a:off x="3009947" y="2560320"/>
              <a:ext cx="259033" cy="811701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defTabSz="914400" eaLnBrk="1" hangingPunct="1"/>
              <a:endParaRPr lang="en-US" sz="1400" b="1" dirty="0">
                <a:latin typeface="+mj-lt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F89DFEAB-F62A-FF43-85F8-2D92146ABB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4106" y="4479617"/>
            <a:ext cx="3680201" cy="1549559"/>
          </a:xfrm>
          <a:prstGeom prst="rect">
            <a:avLst/>
          </a:prstGeom>
        </p:spPr>
      </p:pic>
      <p:sp>
        <p:nvSpPr>
          <p:cNvPr id="116" name="Rectangle 115">
            <a:extLst>
              <a:ext uri="{FF2B5EF4-FFF2-40B4-BE49-F238E27FC236}">
                <a16:creationId xmlns:a16="http://schemas.microsoft.com/office/drawing/2014/main" id="{8253CEDB-C2EC-764E-8E31-CCF40F7BC1FA}"/>
              </a:ext>
            </a:extLst>
          </p:cNvPr>
          <p:cNvSpPr/>
          <p:nvPr/>
        </p:nvSpPr>
        <p:spPr>
          <a:xfrm>
            <a:off x="819398" y="3886460"/>
            <a:ext cx="5189616" cy="480171"/>
          </a:xfrm>
          <a:prstGeom prst="rect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OF BEVERAGES ARE BOUGHT </a:t>
            </a:r>
            <a:b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OUTSIDE THE WORKPLACE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5CEFD4ED-98F8-5443-97A0-A7A6F42DEE39}"/>
              </a:ext>
            </a:extLst>
          </p:cNvPr>
          <p:cNvSpPr/>
          <p:nvPr/>
        </p:nvSpPr>
        <p:spPr>
          <a:xfrm>
            <a:off x="6182986" y="3886460"/>
            <a:ext cx="5189616" cy="480171"/>
          </a:xfrm>
          <a:prstGeom prst="rect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SIZE OF THE PRIZE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03755C7-F639-A34B-9F86-53DC9C6D66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9930" y="4479617"/>
            <a:ext cx="3775729" cy="188128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DD7BDAA-A3A9-9F4E-8EE5-08F1BE2685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3684" y="1830367"/>
            <a:ext cx="4048221" cy="1855886"/>
          </a:xfrm>
          <a:prstGeom prst="rect">
            <a:avLst/>
          </a:prstGeom>
        </p:spPr>
      </p:pic>
      <p:sp>
        <p:nvSpPr>
          <p:cNvPr id="26" name="Triangle 25">
            <a:extLst>
              <a:ext uri="{FF2B5EF4-FFF2-40B4-BE49-F238E27FC236}">
                <a16:creationId xmlns:a16="http://schemas.microsoft.com/office/drawing/2014/main" id="{0B9C913E-AD01-064B-B1EB-B1FAFFE5380E}"/>
              </a:ext>
            </a:extLst>
          </p:cNvPr>
          <p:cNvSpPr/>
          <p:nvPr/>
        </p:nvSpPr>
        <p:spPr>
          <a:xfrm>
            <a:off x="9214985" y="5056089"/>
            <a:ext cx="2977015" cy="1801912"/>
          </a:xfrm>
          <a:prstGeom prst="triangle">
            <a:avLst>
              <a:gd name="adj" fmla="val 100000"/>
            </a:avLst>
          </a:prstGeom>
          <a:solidFill>
            <a:srgbClr val="A5322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riangle 26">
            <a:extLst>
              <a:ext uri="{FF2B5EF4-FFF2-40B4-BE49-F238E27FC236}">
                <a16:creationId xmlns:a16="http://schemas.microsoft.com/office/drawing/2014/main" id="{01F76986-ED87-3D4E-A959-AE4163BCC2F3}"/>
              </a:ext>
            </a:extLst>
          </p:cNvPr>
          <p:cNvSpPr/>
          <p:nvPr/>
        </p:nvSpPr>
        <p:spPr>
          <a:xfrm>
            <a:off x="9640111" y="5313405"/>
            <a:ext cx="2551890" cy="1544595"/>
          </a:xfrm>
          <a:prstGeom prst="triangle">
            <a:avLst>
              <a:gd name="adj" fmla="val 100000"/>
            </a:avLst>
          </a:prstGeom>
          <a:solidFill>
            <a:srgbClr val="A53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2925229-4AE9-4C43-AF6A-707AD9B8B9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93422" y="6228384"/>
            <a:ext cx="1536970" cy="551392"/>
          </a:xfrm>
          <a:prstGeom prst="rect">
            <a:avLst/>
          </a:prstGeom>
        </p:spPr>
      </p:pic>
      <p:pic>
        <p:nvPicPr>
          <p:cNvPr id="30" name="Picture 29" descr="1.png">
            <a:extLst>
              <a:ext uri="{FF2B5EF4-FFF2-40B4-BE49-F238E27FC236}">
                <a16:creationId xmlns:a16="http://schemas.microsoft.com/office/drawing/2014/main" id="{E992A0E7-D19A-1449-BB65-525CF559733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557" y="519376"/>
            <a:ext cx="570090" cy="67616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5A1950E-6354-734A-9B4E-0262157B5DC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445871" y="193880"/>
            <a:ext cx="1522622" cy="22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02567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9C12A471-D9C1-184D-B5F8-29994B5A1D3F}"/>
              </a:ext>
            </a:extLst>
          </p:cNvPr>
          <p:cNvGrpSpPr/>
          <p:nvPr/>
        </p:nvGrpSpPr>
        <p:grpSpPr>
          <a:xfrm>
            <a:off x="1522427" y="2724572"/>
            <a:ext cx="3783558" cy="1623395"/>
            <a:chOff x="794282" y="3673985"/>
            <a:chExt cx="3011136" cy="1229435"/>
          </a:xfrm>
          <a:effectLst>
            <a:reflection blurRad="6350" stA="25000" endPos="30000" dir="5400000" sy="-100000" algn="bl" rotWithShape="0"/>
          </a:effectLst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B10EB32-A1DE-7542-9581-221A2FE3B6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0519"/>
            <a:stretch/>
          </p:blipFill>
          <p:spPr>
            <a:xfrm>
              <a:off x="2451202" y="4114328"/>
              <a:ext cx="565810" cy="78909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FF2B4DD-1F68-F34B-A8DF-3CA8BDFB17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9560"/>
            <a:stretch/>
          </p:blipFill>
          <p:spPr>
            <a:xfrm>
              <a:off x="2888446" y="4105861"/>
              <a:ext cx="565810" cy="79755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8258A61-BF50-DC43-BEE1-11645C212E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742"/>
            <a:stretch/>
          </p:blipFill>
          <p:spPr>
            <a:xfrm>
              <a:off x="1056230" y="3673985"/>
              <a:ext cx="898073" cy="122159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64943C7-B3B5-B64C-A33B-69235191C2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1427" t="3749" r="-6381" b="1344"/>
            <a:stretch/>
          </p:blipFill>
          <p:spPr>
            <a:xfrm>
              <a:off x="3366943" y="3798404"/>
              <a:ext cx="438475" cy="1097174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287E38F-99C8-AB48-A0BD-C2AC51EB01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0061" r="34547" b="1615"/>
            <a:stretch/>
          </p:blipFill>
          <p:spPr>
            <a:xfrm>
              <a:off x="2116668" y="3963975"/>
              <a:ext cx="349928" cy="939445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0CA25F5-184A-874A-9F21-AC35694B7C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-8853" r="138"/>
            <a:stretch/>
          </p:blipFill>
          <p:spPr>
            <a:xfrm>
              <a:off x="1726527" y="3963974"/>
              <a:ext cx="355299" cy="939445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0F6C724-E217-8945-880B-CA27B3353B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666" t="1332" r="20666" b="10227"/>
            <a:stretch/>
          </p:blipFill>
          <p:spPr>
            <a:xfrm>
              <a:off x="794282" y="4021123"/>
              <a:ext cx="532082" cy="882296"/>
            </a:xfrm>
            <a:prstGeom prst="rect">
              <a:avLst/>
            </a:prstGeom>
          </p:spPr>
        </p:pic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4B8E2B3D-4B19-497E-AF6C-167CBA821484}"/>
              </a:ext>
            </a:extLst>
          </p:cNvPr>
          <p:cNvSpPr txBox="1"/>
          <p:nvPr/>
        </p:nvSpPr>
        <p:spPr>
          <a:xfrm>
            <a:off x="723157" y="676757"/>
            <a:ext cx="10276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A53228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THE BIG IDEA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537D60CE-DCBD-804F-862B-CC71D3DD9CA5}"/>
              </a:ext>
            </a:extLst>
          </p:cNvPr>
          <p:cNvSpPr/>
          <p:nvPr/>
        </p:nvSpPr>
        <p:spPr>
          <a:xfrm>
            <a:off x="819398" y="1757794"/>
            <a:ext cx="5189616" cy="271044"/>
          </a:xfrm>
          <a:prstGeom prst="rect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WINNING PORTFOLIO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9783E6B7-81B1-B043-92B2-30ABE663D132}"/>
              </a:ext>
            </a:extLst>
          </p:cNvPr>
          <p:cNvSpPr/>
          <p:nvPr/>
        </p:nvSpPr>
        <p:spPr>
          <a:xfrm>
            <a:off x="6182986" y="1757794"/>
            <a:ext cx="5189616" cy="271044"/>
          </a:xfrm>
          <a:prstGeom prst="rect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 ACTIVATION &amp; EQUIPMENT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2FCB7E2E-26FB-C544-9E6A-8B2F03373237}"/>
              </a:ext>
            </a:extLst>
          </p:cNvPr>
          <p:cNvSpPr txBox="1"/>
          <p:nvPr/>
        </p:nvSpPr>
        <p:spPr>
          <a:xfrm>
            <a:off x="742865" y="2050610"/>
            <a:ext cx="4499130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defTabSz="819361">
              <a:lnSpc>
                <a:spcPct val="90000"/>
              </a:lnSpc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Choice &amp; Availability to drive satisfaction and consumption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FF494838-0E99-D34C-A331-E7B73F319937}"/>
              </a:ext>
            </a:extLst>
          </p:cNvPr>
          <p:cNvSpPr txBox="1"/>
          <p:nvPr/>
        </p:nvSpPr>
        <p:spPr>
          <a:xfrm>
            <a:off x="6106783" y="2050610"/>
            <a:ext cx="42673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Offering to drive incidence of beverages and increase transactions &amp; revenue</a:t>
            </a:r>
            <a:endParaRPr lang="en-GB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8253CEDB-C2EC-764E-8E31-CCF40F7BC1FA}"/>
              </a:ext>
            </a:extLst>
          </p:cNvPr>
          <p:cNvSpPr/>
          <p:nvPr/>
        </p:nvSpPr>
        <p:spPr>
          <a:xfrm>
            <a:off x="819398" y="4616218"/>
            <a:ext cx="10553204" cy="271044"/>
          </a:xfrm>
          <a:prstGeom prst="rect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6A86623B-2438-AF49-9CE0-F5221E39C0CA}"/>
              </a:ext>
            </a:extLst>
          </p:cNvPr>
          <p:cNvSpPr txBox="1"/>
          <p:nvPr/>
        </p:nvSpPr>
        <p:spPr>
          <a:xfrm>
            <a:off x="742864" y="4909033"/>
            <a:ext cx="102225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73038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With our assortment presence we will drive consumer consumption which will increase your profit for </a:t>
            </a:r>
            <a:r>
              <a:rPr lang="en-US" sz="1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xx%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and bring you </a:t>
            </a:r>
            <a:r>
              <a:rPr lang="en-US" sz="1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Euro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annually</a:t>
            </a:r>
          </a:p>
          <a:p>
            <a:pPr marL="182563" indent="-173038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With the installation of our cooler, we will grow your sales adding incremental revenue of </a:t>
            </a:r>
            <a:r>
              <a:rPr lang="en-US" sz="1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XX%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over the next year which will bring you additional </a:t>
            </a:r>
            <a:r>
              <a:rPr lang="en-US" sz="1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Euro</a:t>
            </a:r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D5779149-AAF0-874D-8BE2-A601024D2154}"/>
              </a:ext>
            </a:extLst>
          </p:cNvPr>
          <p:cNvSpPr/>
          <p:nvPr/>
        </p:nvSpPr>
        <p:spPr>
          <a:xfrm>
            <a:off x="10819086" y="2204909"/>
            <a:ext cx="553516" cy="541670"/>
          </a:xfrm>
          <a:prstGeom prst="ellipse">
            <a:avLst/>
          </a:prstGeom>
          <a:solidFill>
            <a:srgbClr val="A1362F"/>
          </a:solidFill>
        </p:spPr>
        <p:txBody>
          <a:bodyPr wrap="square" rtlCol="0" anchor="ctr">
            <a:noAutofit/>
          </a:bodyPr>
          <a:lstStyle/>
          <a:p>
            <a:pPr algn="ctr" defTabSz="914400" eaLnBrk="1" hangingPunct="1"/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218649C4-4423-4A4C-9FB5-554D5357A4C4}"/>
              </a:ext>
            </a:extLst>
          </p:cNvPr>
          <p:cNvSpPr txBox="1"/>
          <p:nvPr/>
        </p:nvSpPr>
        <p:spPr>
          <a:xfrm>
            <a:off x="723157" y="6443761"/>
            <a:ext cx="26452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j-lt"/>
              </a:rPr>
              <a:t>Localize content with country figures</a:t>
            </a:r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900898EF-C6E7-6E48-8897-BDB71F424130}"/>
              </a:ext>
            </a:extLst>
          </p:cNvPr>
          <p:cNvSpPr/>
          <p:nvPr/>
        </p:nvSpPr>
        <p:spPr>
          <a:xfrm>
            <a:off x="431790" y="6421989"/>
            <a:ext cx="311075" cy="320847"/>
          </a:xfrm>
          <a:prstGeom prst="ellipse">
            <a:avLst/>
          </a:prstGeom>
          <a:solidFill>
            <a:srgbClr val="A1362F"/>
          </a:solidFill>
        </p:spPr>
        <p:txBody>
          <a:bodyPr wrap="square" rtlCol="0" anchor="ctr">
            <a:noAutofit/>
          </a:bodyPr>
          <a:lstStyle/>
          <a:p>
            <a:pPr algn="ctr" defTabSz="914400" eaLnBrk="1" hangingPunct="1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19FC4EC-D656-B648-91F9-927F364AA897}"/>
              </a:ext>
            </a:extLst>
          </p:cNvPr>
          <p:cNvGrpSpPr/>
          <p:nvPr/>
        </p:nvGrpSpPr>
        <p:grpSpPr>
          <a:xfrm>
            <a:off x="6462082" y="2826883"/>
            <a:ext cx="4631424" cy="1540240"/>
            <a:chOff x="6513211" y="2273471"/>
            <a:chExt cx="4631424" cy="154024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8C9E09E-EFC7-4646-90CF-7737C5DB92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3916"/>
            <a:stretch/>
          </p:blipFill>
          <p:spPr>
            <a:xfrm>
              <a:off x="6513211" y="2292890"/>
              <a:ext cx="1059599" cy="1505027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44B2899-1108-3147-B300-754492131B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700391" y="2292890"/>
              <a:ext cx="2209136" cy="1501665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95FF1CED-FD51-F741-913F-D3B194659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035662" y="2273471"/>
              <a:ext cx="1108973" cy="1540240"/>
            </a:xfrm>
            <a:prstGeom prst="rect">
              <a:avLst/>
            </a:prstGeom>
          </p:spPr>
        </p:pic>
      </p:grpSp>
      <p:sp>
        <p:nvSpPr>
          <p:cNvPr id="31" name="Oval 30">
            <a:extLst>
              <a:ext uri="{FF2B5EF4-FFF2-40B4-BE49-F238E27FC236}">
                <a16:creationId xmlns:a16="http://schemas.microsoft.com/office/drawing/2014/main" id="{BD47ABD9-45CE-BE46-B984-4B4873AAA15B}"/>
              </a:ext>
            </a:extLst>
          </p:cNvPr>
          <p:cNvSpPr/>
          <p:nvPr/>
        </p:nvSpPr>
        <p:spPr>
          <a:xfrm>
            <a:off x="5455498" y="2204909"/>
            <a:ext cx="553516" cy="541670"/>
          </a:xfrm>
          <a:prstGeom prst="ellipse">
            <a:avLst/>
          </a:prstGeom>
          <a:solidFill>
            <a:srgbClr val="A1362F"/>
          </a:solidFill>
        </p:spPr>
        <p:txBody>
          <a:bodyPr wrap="square" rtlCol="0" anchor="ctr">
            <a:noAutofit/>
          </a:bodyPr>
          <a:lstStyle/>
          <a:p>
            <a:pPr algn="ctr" defTabSz="914400" eaLnBrk="1" hangingPunct="1"/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491796D-AFC0-894A-88B1-71B2E6E9EBEA}"/>
              </a:ext>
            </a:extLst>
          </p:cNvPr>
          <p:cNvSpPr txBox="1"/>
          <p:nvPr/>
        </p:nvSpPr>
        <p:spPr>
          <a:xfrm>
            <a:off x="742864" y="1335652"/>
            <a:ext cx="102225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25">
              <a:buClr>
                <a:schemeClr val="accent4"/>
              </a:buClr>
            </a:pPr>
            <a:r>
              <a:rPr lang="en-US" sz="140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Together, we can capture the additional revenue opportunities of “At work” occasion through a joint approach: 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E4F4A844-F67F-A64D-BE5B-90F7348230A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89807" y="525099"/>
            <a:ext cx="577464" cy="67979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0DB44B7-9FA0-CE47-84C4-11785E9F45BB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0445871" y="193880"/>
            <a:ext cx="1522622" cy="22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422670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4B8E2B3D-4B19-497E-AF6C-167CBA821484}"/>
              </a:ext>
            </a:extLst>
          </p:cNvPr>
          <p:cNvSpPr txBox="1"/>
          <p:nvPr/>
        </p:nvSpPr>
        <p:spPr>
          <a:xfrm>
            <a:off x="723157" y="676757"/>
            <a:ext cx="10276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A53228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HOW IT WORKS - PORTFOLIO</a:t>
            </a:r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D5779149-AAF0-874D-8BE2-A601024D2154}"/>
              </a:ext>
            </a:extLst>
          </p:cNvPr>
          <p:cNvSpPr/>
          <p:nvPr/>
        </p:nvSpPr>
        <p:spPr>
          <a:xfrm>
            <a:off x="9363371" y="2484365"/>
            <a:ext cx="553516" cy="541670"/>
          </a:xfrm>
          <a:prstGeom prst="ellipse">
            <a:avLst/>
          </a:prstGeom>
          <a:solidFill>
            <a:srgbClr val="A1362F"/>
          </a:solidFill>
        </p:spPr>
        <p:txBody>
          <a:bodyPr wrap="square" rtlCol="0" anchor="ctr">
            <a:noAutofit/>
          </a:bodyPr>
          <a:lstStyle/>
          <a:p>
            <a:pPr algn="ctr" defTabSz="914400" eaLnBrk="1" hangingPunct="1"/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218649C4-4423-4A4C-9FB5-554D5357A4C4}"/>
              </a:ext>
            </a:extLst>
          </p:cNvPr>
          <p:cNvSpPr txBox="1"/>
          <p:nvPr/>
        </p:nvSpPr>
        <p:spPr>
          <a:xfrm>
            <a:off x="723157" y="6443761"/>
            <a:ext cx="26452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j-lt"/>
              </a:rPr>
              <a:t>Localize content with country figures</a:t>
            </a:r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900898EF-C6E7-6E48-8897-BDB71F424130}"/>
              </a:ext>
            </a:extLst>
          </p:cNvPr>
          <p:cNvSpPr/>
          <p:nvPr/>
        </p:nvSpPr>
        <p:spPr>
          <a:xfrm>
            <a:off x="431790" y="6421989"/>
            <a:ext cx="311075" cy="320847"/>
          </a:xfrm>
          <a:prstGeom prst="ellipse">
            <a:avLst/>
          </a:prstGeom>
          <a:solidFill>
            <a:srgbClr val="A1362F"/>
          </a:solidFill>
        </p:spPr>
        <p:txBody>
          <a:bodyPr wrap="square" rtlCol="0" anchor="ctr">
            <a:noAutofit/>
          </a:bodyPr>
          <a:lstStyle/>
          <a:p>
            <a:pPr algn="ctr" defTabSz="914400" eaLnBrk="1" hangingPunct="1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491796D-AFC0-894A-88B1-71B2E6E9EBEA}"/>
              </a:ext>
            </a:extLst>
          </p:cNvPr>
          <p:cNvSpPr txBox="1"/>
          <p:nvPr/>
        </p:nvSpPr>
        <p:spPr>
          <a:xfrm>
            <a:off x="742865" y="1335652"/>
            <a:ext cx="9174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25">
              <a:buClr>
                <a:schemeClr val="accent4"/>
              </a:buClr>
            </a:pPr>
            <a:r>
              <a:rPr lang="en-US" sz="160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 portfolio choice (categories &amp; flavors) will cover different needs throughout the day and will drive traffic, incremental transactions &amp; revenues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E906923-1469-2245-8D56-55E271FE0D29}"/>
              </a:ext>
            </a:extLst>
          </p:cNvPr>
          <p:cNvSpPr/>
          <p:nvPr/>
        </p:nvSpPr>
        <p:spPr>
          <a:xfrm>
            <a:off x="2766435" y="2435849"/>
            <a:ext cx="16033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it-IT" sz="2000" b="1" spc="-5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Range</a:t>
            </a:r>
          </a:p>
          <a:p>
            <a:pPr algn="ctr">
              <a:lnSpc>
                <a:spcPct val="90000"/>
              </a:lnSpc>
              <a:defRPr/>
            </a:pPr>
            <a:r>
              <a:rPr lang="it-IT" sz="2000" b="1" spc="-5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Collar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9D0D69B-B04D-0949-9E8F-BF7D55E03FEE}"/>
              </a:ext>
            </a:extLst>
          </p:cNvPr>
          <p:cNvSpPr/>
          <p:nvPr/>
        </p:nvSpPr>
        <p:spPr>
          <a:xfrm>
            <a:off x="2852997" y="4727217"/>
            <a:ext cx="15167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it-IT" sz="2000" b="1" spc="-5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Range</a:t>
            </a:r>
          </a:p>
          <a:p>
            <a:pPr algn="ctr">
              <a:lnSpc>
                <a:spcPct val="90000"/>
              </a:lnSpc>
              <a:defRPr/>
            </a:pPr>
            <a:r>
              <a:rPr lang="it-IT" sz="2000" b="1" spc="-5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Blue Collar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4CA6547-BFB2-D74A-88A1-3023DA0677FA}"/>
              </a:ext>
            </a:extLst>
          </p:cNvPr>
          <p:cNvGrpSpPr/>
          <p:nvPr/>
        </p:nvGrpSpPr>
        <p:grpSpPr>
          <a:xfrm>
            <a:off x="5031685" y="4106481"/>
            <a:ext cx="3971211" cy="2121781"/>
            <a:chOff x="2896663" y="4157023"/>
            <a:chExt cx="4606961" cy="2497001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36BAD3B7-DDCB-094A-BF57-819287B275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267" t="21074" r="40567" b="60153"/>
            <a:stretch/>
          </p:blipFill>
          <p:spPr>
            <a:xfrm>
              <a:off x="4039987" y="4157023"/>
              <a:ext cx="3463637" cy="730508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3F8844F5-2BEC-F54C-A20B-E0717EA04E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652" t="52762" r="41846" b="1762"/>
            <a:stretch/>
          </p:blipFill>
          <p:spPr>
            <a:xfrm>
              <a:off x="4039986" y="4887531"/>
              <a:ext cx="3463637" cy="176649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51758D5A-6005-834E-AD57-BBC46D0A0C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0487" t="19390" r="20246" b="61804"/>
            <a:stretch/>
          </p:blipFill>
          <p:spPr>
            <a:xfrm>
              <a:off x="2896664" y="4157023"/>
              <a:ext cx="1143322" cy="73050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FC840DB6-0735-0F48-AB09-B7BCEF2FAA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0178" t="60231" r="26439" b="6139"/>
            <a:stretch/>
          </p:blipFill>
          <p:spPr>
            <a:xfrm>
              <a:off x="2896663" y="4844896"/>
              <a:ext cx="1143322" cy="1809128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E4097EA-5AC4-B84A-9006-42C961BA2430}"/>
              </a:ext>
            </a:extLst>
          </p:cNvPr>
          <p:cNvGrpSpPr/>
          <p:nvPr/>
        </p:nvGrpSpPr>
        <p:grpSpPr>
          <a:xfrm>
            <a:off x="4970472" y="1994067"/>
            <a:ext cx="3862654" cy="1766493"/>
            <a:chOff x="2896663" y="1201560"/>
            <a:chExt cx="4606961" cy="2414292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639B99D4-B4C0-7045-837E-A6DB0FDE83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267" t="21074" r="40567" b="60153"/>
            <a:stretch/>
          </p:blipFill>
          <p:spPr>
            <a:xfrm>
              <a:off x="4039987" y="1201560"/>
              <a:ext cx="3463637" cy="730508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B760A489-29AE-0F49-A0BF-5ADCAF9493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210" t="55122" r="41182" b="1606"/>
            <a:stretch/>
          </p:blipFill>
          <p:spPr>
            <a:xfrm>
              <a:off x="4039987" y="1932068"/>
              <a:ext cx="3463637" cy="1683784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F26DC5D7-51DD-E54F-9F9A-760AF5012D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0487" t="19390" r="20246" b="61804"/>
            <a:stretch/>
          </p:blipFill>
          <p:spPr>
            <a:xfrm>
              <a:off x="2896664" y="1201560"/>
              <a:ext cx="1143322" cy="730508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D68C6B61-F81D-6848-9262-A3DCF1CC35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0178" t="60231" r="26439" b="6139"/>
            <a:stretch/>
          </p:blipFill>
          <p:spPr>
            <a:xfrm>
              <a:off x="2896663" y="1896899"/>
              <a:ext cx="1143322" cy="1718436"/>
            </a:xfrm>
            <a:prstGeom prst="rect">
              <a:avLst/>
            </a:prstGeom>
          </p:spPr>
        </p:pic>
      </p:grp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C6F7527-9CC1-A749-AD00-15B375F5C75F}"/>
              </a:ext>
            </a:extLst>
          </p:cNvPr>
          <p:cNvCxnSpPr>
            <a:cxnSpLocks/>
          </p:cNvCxnSpPr>
          <p:nvPr/>
        </p:nvCxnSpPr>
        <p:spPr bwMode="auto">
          <a:xfrm flipV="1">
            <a:off x="2526030" y="3958851"/>
            <a:ext cx="7139940" cy="1"/>
          </a:xfrm>
          <a:prstGeom prst="line">
            <a:avLst/>
          </a:prstGeom>
          <a:noFill/>
          <a:ln w="28575" cap="flat" cmpd="sng" algn="ctr">
            <a:solidFill>
              <a:srgbClr val="A1362F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46" name="Oval 45">
            <a:extLst>
              <a:ext uri="{FF2B5EF4-FFF2-40B4-BE49-F238E27FC236}">
                <a16:creationId xmlns:a16="http://schemas.microsoft.com/office/drawing/2014/main" id="{569837F8-E452-7146-8869-D721C2AAE5C8}"/>
              </a:ext>
            </a:extLst>
          </p:cNvPr>
          <p:cNvSpPr/>
          <p:nvPr/>
        </p:nvSpPr>
        <p:spPr>
          <a:xfrm>
            <a:off x="9363371" y="4779547"/>
            <a:ext cx="553516" cy="541670"/>
          </a:xfrm>
          <a:prstGeom prst="ellipse">
            <a:avLst/>
          </a:prstGeom>
          <a:solidFill>
            <a:srgbClr val="A1362F"/>
          </a:solidFill>
        </p:spPr>
        <p:txBody>
          <a:bodyPr wrap="square" rtlCol="0" anchor="ctr">
            <a:noAutofit/>
          </a:bodyPr>
          <a:lstStyle/>
          <a:p>
            <a:pPr algn="ctr" defTabSz="914400" eaLnBrk="1" hangingPunct="1"/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</a:p>
        </p:txBody>
      </p:sp>
      <p:pic>
        <p:nvPicPr>
          <p:cNvPr id="48" name="Picture 47" descr="3.png">
            <a:extLst>
              <a:ext uri="{FF2B5EF4-FFF2-40B4-BE49-F238E27FC236}">
                <a16:creationId xmlns:a16="http://schemas.microsoft.com/office/drawing/2014/main" id="{22CC6728-8278-5F40-B392-69CFE4F1AA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063" y="519596"/>
            <a:ext cx="583493" cy="6768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B536368-3478-BF43-8773-2109DEB6D62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445871" y="193880"/>
            <a:ext cx="1522622" cy="22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626120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4B8E2B3D-4B19-497E-AF6C-167CBA821484}"/>
              </a:ext>
            </a:extLst>
          </p:cNvPr>
          <p:cNvSpPr txBox="1"/>
          <p:nvPr/>
        </p:nvSpPr>
        <p:spPr>
          <a:xfrm>
            <a:off x="723157" y="676757"/>
            <a:ext cx="10276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A53228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HOW IT WORKS – RIGHT ACTIVATION &amp; EQUIPMENT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41F9589-2152-7E44-B2D8-350186347693}"/>
              </a:ext>
            </a:extLst>
          </p:cNvPr>
          <p:cNvSpPr txBox="1">
            <a:spLocks/>
          </p:cNvSpPr>
          <p:nvPr/>
        </p:nvSpPr>
        <p:spPr>
          <a:xfrm>
            <a:off x="835859" y="1438713"/>
            <a:ext cx="4990393" cy="277542"/>
          </a:xfrm>
          <a:prstGeom prst="rect">
            <a:avLst/>
          </a:prstGeom>
          <a:solidFill>
            <a:srgbClr val="A1362F"/>
          </a:solidFill>
          <a:ln>
            <a:solidFill>
              <a:srgbClr val="A1362F"/>
            </a:solidFill>
          </a:ln>
        </p:spPr>
        <p:txBody>
          <a:bodyPr lIns="36000" tIns="36000" rIns="36000" bIns="36000"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600" b="1">
                <a:solidFill>
                  <a:srgbClr val="C00000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133" b="1">
                <a:solidFill>
                  <a:srgbClr val="4D4D4D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133" b="1">
                <a:solidFill>
                  <a:srgbClr val="4D4D4D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133" b="1">
                <a:solidFill>
                  <a:srgbClr val="4D4D4D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133" b="1">
                <a:solidFill>
                  <a:srgbClr val="4D4D4D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5pPr>
            <a:lvl6pPr marL="586021" algn="l" rtl="0" fontAlgn="base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CC0000"/>
                </a:solidFill>
                <a:latin typeface="Helvetica" pitchFamily="34" charset="0"/>
              </a:defRPr>
            </a:lvl6pPr>
            <a:lvl7pPr marL="1172040" algn="l" rtl="0" fontAlgn="base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CC0000"/>
                </a:solidFill>
                <a:latin typeface="Helvetica" pitchFamily="34" charset="0"/>
              </a:defRPr>
            </a:lvl7pPr>
            <a:lvl8pPr marL="1758060" algn="l" rtl="0" fontAlgn="base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CC0000"/>
                </a:solidFill>
                <a:latin typeface="Helvetica" pitchFamily="34" charset="0"/>
              </a:defRPr>
            </a:lvl8pPr>
            <a:lvl9pPr marL="2344080" algn="l" rtl="0" fontAlgn="base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CC0000"/>
                </a:solidFill>
                <a:latin typeface="Helvetica" pitchFamily="34" charset="0"/>
              </a:defRPr>
            </a:lvl9pPr>
          </a:lstStyle>
          <a:p>
            <a:r>
              <a:rPr lang="en-US" sz="1400" b="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Merchandising &amp; Equipment Examples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95A5A95-4F20-CB47-8FA1-642F5F6936C4}"/>
              </a:ext>
            </a:extLst>
          </p:cNvPr>
          <p:cNvSpPr/>
          <p:nvPr/>
        </p:nvSpPr>
        <p:spPr>
          <a:xfrm>
            <a:off x="837261" y="2848072"/>
            <a:ext cx="16080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Branded water rack </a:t>
            </a:r>
          </a:p>
          <a:p>
            <a:pPr algn="ctr"/>
            <a:r>
              <a:rPr lang="en-US" sz="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to till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4C7B9D0-B354-D946-8AA9-B241F7EE3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261" y="1768088"/>
            <a:ext cx="1608758" cy="1087520"/>
          </a:xfrm>
          <a:prstGeom prst="rect">
            <a:avLst/>
          </a:prstGeom>
          <a:ln w="25400">
            <a:solidFill>
              <a:srgbClr val="FFF358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0ED891A-D339-E646-9639-BA19C95F6E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0662" y="1768088"/>
            <a:ext cx="1608758" cy="1087520"/>
          </a:xfrm>
          <a:prstGeom prst="rect">
            <a:avLst/>
          </a:prstGeom>
          <a:ln w="25400">
            <a:solidFill>
              <a:srgbClr val="FFF358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C7EFB29-1D1B-2345-91C2-74F31F121E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9960" y="4598960"/>
            <a:ext cx="1608056" cy="1087520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C167E1B-D058-FD44-94F6-82764A543B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36" r="11420"/>
          <a:stretch/>
        </p:blipFill>
        <p:spPr>
          <a:xfrm>
            <a:off x="4218897" y="1768088"/>
            <a:ext cx="1608758" cy="1087520"/>
          </a:xfrm>
          <a:prstGeom prst="rect">
            <a:avLst/>
          </a:prstGeom>
          <a:ln w="25400">
            <a:solidFill>
              <a:srgbClr val="FFF358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26AF2F4-90D7-EE4A-BB3D-51B60404249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43751"/>
          <a:stretch/>
        </p:blipFill>
        <p:spPr>
          <a:xfrm>
            <a:off x="4218897" y="3180268"/>
            <a:ext cx="1608056" cy="1076923"/>
          </a:xfrm>
          <a:prstGeom prst="rect">
            <a:avLst/>
          </a:prstGeom>
          <a:ln w="25400">
            <a:solidFill>
              <a:srgbClr val="92D050"/>
            </a:solidFill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B9E44A5-25A8-7244-A92C-765F9EBB7E0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123"/>
          <a:stretch/>
        </p:blipFill>
        <p:spPr>
          <a:xfrm>
            <a:off x="835859" y="3180267"/>
            <a:ext cx="1608758" cy="1076923"/>
          </a:xfrm>
          <a:prstGeom prst="rect">
            <a:avLst/>
          </a:prstGeom>
          <a:ln w="25400">
            <a:solidFill>
              <a:srgbClr val="FFF358"/>
            </a:solidFill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1FFFC53E-A051-184A-A151-EBD03F8B78D1}"/>
              </a:ext>
            </a:extLst>
          </p:cNvPr>
          <p:cNvSpPr/>
          <p:nvPr/>
        </p:nvSpPr>
        <p:spPr>
          <a:xfrm>
            <a:off x="2514760" y="2848072"/>
            <a:ext cx="16884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Combo drink deal on </a:t>
            </a:r>
          </a:p>
          <a:p>
            <a:pPr algn="ctr"/>
            <a:r>
              <a:rPr lang="en-US" sz="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A-board at entrance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77B7005-E79E-A54C-B1AF-FDDED3094E0A}"/>
              </a:ext>
            </a:extLst>
          </p:cNvPr>
          <p:cNvSpPr/>
          <p:nvPr/>
        </p:nvSpPr>
        <p:spPr>
          <a:xfrm>
            <a:off x="4218897" y="2848072"/>
            <a:ext cx="16080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Ambient water display </a:t>
            </a:r>
          </a:p>
          <a:p>
            <a:pPr algn="ctr"/>
            <a:r>
              <a:rPr lang="en-US" sz="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coffee machine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7043D64-114F-BD49-BDCC-5DDE630B0015}"/>
              </a:ext>
            </a:extLst>
          </p:cNvPr>
          <p:cNvSpPr/>
          <p:nvPr/>
        </p:nvSpPr>
        <p:spPr>
          <a:xfrm>
            <a:off x="836560" y="4257191"/>
            <a:ext cx="16080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Branded coffee machine (Lavazza)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4E107F44-9BF1-EB44-811B-56D42DCC35C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745"/>
          <a:stretch/>
        </p:blipFill>
        <p:spPr>
          <a:xfrm>
            <a:off x="2530663" y="3180268"/>
            <a:ext cx="1608057" cy="1076923"/>
          </a:xfrm>
          <a:prstGeom prst="rect">
            <a:avLst/>
          </a:prstGeom>
          <a:ln w="25400">
            <a:solidFill>
              <a:srgbClr val="92D050"/>
            </a:solidFill>
          </a:ln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E2AD4AC0-E063-C544-ABC8-D732DBAC9385}"/>
              </a:ext>
            </a:extLst>
          </p:cNvPr>
          <p:cNvSpPr/>
          <p:nvPr/>
        </p:nvSpPr>
        <p:spPr>
          <a:xfrm>
            <a:off x="2514965" y="4257191"/>
            <a:ext cx="16080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Combo meal on header-board above food counter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B0A69E8-4179-DB42-9B31-051905B0A776}"/>
              </a:ext>
            </a:extLst>
          </p:cNvPr>
          <p:cNvSpPr/>
          <p:nvPr/>
        </p:nvSpPr>
        <p:spPr>
          <a:xfrm>
            <a:off x="4218897" y="4257191"/>
            <a:ext cx="16080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Pairings </a:t>
            </a:r>
          </a:p>
          <a:p>
            <a:pPr algn="ctr"/>
            <a:r>
              <a:rPr lang="en-US" sz="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menu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E0AD04E1-84F1-BF40-B42A-0C71F8AF9ED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36" r="11420"/>
          <a:stretch/>
        </p:blipFill>
        <p:spPr>
          <a:xfrm>
            <a:off x="4218196" y="4598961"/>
            <a:ext cx="1608758" cy="1087520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3E6601AB-2C8D-3941-8495-5D721AB0500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5859" y="4611496"/>
            <a:ext cx="1608056" cy="1083912"/>
          </a:xfrm>
          <a:prstGeom prst="rect">
            <a:avLst/>
          </a:prstGeom>
          <a:ln w="25400">
            <a:solidFill>
              <a:srgbClr val="92D050"/>
            </a:solidFill>
          </a:ln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F9F126EA-4430-F347-9399-B804265C70D8}"/>
              </a:ext>
            </a:extLst>
          </p:cNvPr>
          <p:cNvSpPr/>
          <p:nvPr/>
        </p:nvSpPr>
        <p:spPr>
          <a:xfrm>
            <a:off x="835859" y="5690143"/>
            <a:ext cx="16080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Counter top cooler halfway along food counter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05C6C2C-60DE-AF4B-94B7-227432BEBBB3}"/>
              </a:ext>
            </a:extLst>
          </p:cNvPr>
          <p:cNvSpPr/>
          <p:nvPr/>
        </p:nvSpPr>
        <p:spPr>
          <a:xfrm>
            <a:off x="2443915" y="5680364"/>
            <a:ext cx="16080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Combo snack deal on wobbler at snack display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20BA2D8-1170-C540-AE7F-DBAC1F522AF3}"/>
              </a:ext>
            </a:extLst>
          </p:cNvPr>
          <p:cNvSpPr/>
          <p:nvPr/>
        </p:nvSpPr>
        <p:spPr>
          <a:xfrm>
            <a:off x="4218196" y="5712069"/>
            <a:ext cx="16080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Set promo price on tent card at display next to till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3FB6FB1A-D0B2-4448-97A8-3CA8DB86F47B}"/>
              </a:ext>
            </a:extLst>
          </p:cNvPr>
          <p:cNvGrpSpPr/>
          <p:nvPr/>
        </p:nvGrpSpPr>
        <p:grpSpPr>
          <a:xfrm>
            <a:off x="6237264" y="2598080"/>
            <a:ext cx="4762098" cy="2611719"/>
            <a:chOff x="7336642" y="1626249"/>
            <a:chExt cx="4247382" cy="2333649"/>
          </a:xfrm>
        </p:grpSpPr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BA251508-57C6-9341-88C4-41230745A3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r="43287"/>
            <a:stretch/>
          </p:blipFill>
          <p:spPr>
            <a:xfrm>
              <a:off x="7336642" y="1626249"/>
              <a:ext cx="3267660" cy="2327334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B0F18DC6-52AF-874D-86F0-75D0E7DAA0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82522"/>
            <a:stretch/>
          </p:blipFill>
          <p:spPr>
            <a:xfrm>
              <a:off x="10577020" y="1632564"/>
              <a:ext cx="1007004" cy="2327334"/>
            </a:xfrm>
            <a:prstGeom prst="rect">
              <a:avLst/>
            </a:prstGeom>
          </p:spPr>
        </p:pic>
      </p:grpSp>
      <p:sp>
        <p:nvSpPr>
          <p:cNvPr id="82" name="Rectangle 81">
            <a:extLst>
              <a:ext uri="{FF2B5EF4-FFF2-40B4-BE49-F238E27FC236}">
                <a16:creationId xmlns:a16="http://schemas.microsoft.com/office/drawing/2014/main" id="{9D5409C6-D702-3047-A59C-6F2E665B8CFB}"/>
              </a:ext>
            </a:extLst>
          </p:cNvPr>
          <p:cNvSpPr/>
          <p:nvPr/>
        </p:nvSpPr>
        <p:spPr>
          <a:xfrm>
            <a:off x="6237263" y="2311848"/>
            <a:ext cx="4741259" cy="28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19361">
              <a:lnSpc>
                <a:spcPct val="90000"/>
              </a:lnSpc>
              <a:defRPr/>
            </a:pPr>
            <a:r>
              <a:rPr lang="en-US" sz="1400" b="1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Canteen Picture of Success - Touchpoints</a:t>
            </a:r>
          </a:p>
        </p:txBody>
      </p:sp>
      <p:pic>
        <p:nvPicPr>
          <p:cNvPr id="83" name="Picture 82" descr="3.png">
            <a:extLst>
              <a:ext uri="{FF2B5EF4-FFF2-40B4-BE49-F238E27FC236}">
                <a16:creationId xmlns:a16="http://schemas.microsoft.com/office/drawing/2014/main" id="{D496F3CD-9ED1-6642-B239-799FE36D15D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063" y="519596"/>
            <a:ext cx="583493" cy="67688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CBC031A-2F96-C047-AAD3-E92CC05A37E2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0445871" y="193880"/>
            <a:ext cx="1522622" cy="22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0703725"/>
      </p:ext>
    </p:extLst>
  </p:cSld>
  <p:clrMapOvr>
    <a:masterClrMapping/>
  </p:clrMapOvr>
</p:sld>
</file>

<file path=ppt/theme/theme1.xml><?xml version="1.0" encoding="utf-8"?>
<a:theme xmlns:a="http://schemas.openxmlformats.org/drawingml/2006/main" name="MID MORN BREAK TIT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STANDARD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STANDARD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4_STANDARD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5_STANDARD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STANDARD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STANDARD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1946</TotalTime>
  <Words>1098</Words>
  <Application>Microsoft Macintosh PowerPoint</Application>
  <PresentationFormat>Widescreen</PresentationFormat>
  <Paragraphs>229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14</vt:i4>
      </vt:variant>
    </vt:vector>
  </HeadingPairs>
  <TitlesOfParts>
    <vt:vector size="35" baseType="lpstr">
      <vt:lpstr>Arial</vt:lpstr>
      <vt:lpstr>Arial Black</vt:lpstr>
      <vt:lpstr>Arial Rounded MT Bold</vt:lpstr>
      <vt:lpstr>Calibri</vt:lpstr>
      <vt:lpstr>Calibri Light</vt:lpstr>
      <vt:lpstr>Verdana</vt:lpstr>
      <vt:lpstr>MID MORN BREAK TITLE</vt:lpstr>
      <vt:lpstr>Custom Design</vt:lpstr>
      <vt:lpstr>1_Custom Design</vt:lpstr>
      <vt:lpstr>2_Custom Design</vt:lpstr>
      <vt:lpstr>3_Custom Design</vt:lpstr>
      <vt:lpstr>6_Custom Design</vt:lpstr>
      <vt:lpstr>BLANK</vt:lpstr>
      <vt:lpstr>STANDARD BACKGROUND</vt:lpstr>
      <vt:lpstr>1_STANDARD BACKGROUND</vt:lpstr>
      <vt:lpstr>3_STANDARD BACKGROUND</vt:lpstr>
      <vt:lpstr>2_STANDARD BACKGROUND</vt:lpstr>
      <vt:lpstr>4_STANDARD BACKGROUND</vt:lpstr>
      <vt:lpstr>5_STANDARD BACKGROUND</vt:lpstr>
      <vt:lpstr>4_Custom Design</vt:lpstr>
      <vt:lpstr>5_Custom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Rebekah Heineke</dc:creator>
  <cp:lastModifiedBy>Gary Lee</cp:lastModifiedBy>
  <cp:revision>224</cp:revision>
  <cp:lastPrinted>2018-03-05T14:46:17Z</cp:lastPrinted>
  <dcterms:created xsi:type="dcterms:W3CDTF">2018-03-05T10:15:35Z</dcterms:created>
  <dcterms:modified xsi:type="dcterms:W3CDTF">2018-09-13T10:45:53Z</dcterms:modified>
</cp:coreProperties>
</file>