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708" r:id="rId2"/>
    <p:sldMasterId id="2147483732" r:id="rId3"/>
    <p:sldMasterId id="2147483756" r:id="rId4"/>
    <p:sldMasterId id="2147483780" r:id="rId5"/>
    <p:sldMasterId id="2147483828" r:id="rId6"/>
    <p:sldMasterId id="2147483660" r:id="rId7"/>
    <p:sldMasterId id="2147483672" r:id="rId8"/>
    <p:sldMasterId id="2147483696" r:id="rId9"/>
    <p:sldMasterId id="2147483744" r:id="rId10"/>
    <p:sldMasterId id="2147483720" r:id="rId11"/>
    <p:sldMasterId id="2147483768" r:id="rId12"/>
    <p:sldMasterId id="2147483792" r:id="rId13"/>
    <p:sldMasterId id="2147483804" r:id="rId14"/>
    <p:sldMasterId id="2147483816" r:id="rId15"/>
  </p:sldMasterIdLst>
  <p:notesMasterIdLst>
    <p:notesMasterId r:id="rId32"/>
  </p:notesMasterIdLst>
  <p:handoutMasterIdLst>
    <p:handoutMasterId r:id="rId33"/>
  </p:handoutMasterIdLst>
  <p:sldIdLst>
    <p:sldId id="380" r:id="rId16"/>
    <p:sldId id="276" r:id="rId17"/>
    <p:sldId id="365" r:id="rId18"/>
    <p:sldId id="381" r:id="rId19"/>
    <p:sldId id="393" r:id="rId20"/>
    <p:sldId id="383" r:id="rId21"/>
    <p:sldId id="394" r:id="rId22"/>
    <p:sldId id="385" r:id="rId23"/>
    <p:sldId id="392" r:id="rId24"/>
    <p:sldId id="387" r:id="rId25"/>
    <p:sldId id="388" r:id="rId26"/>
    <p:sldId id="389" r:id="rId27"/>
    <p:sldId id="390" r:id="rId28"/>
    <p:sldId id="391" r:id="rId29"/>
    <p:sldId id="274" r:id="rId30"/>
    <p:sldId id="27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66"/>
    <a:srgbClr val="28CC28"/>
    <a:srgbClr val="5AB939"/>
    <a:srgbClr val="00FFFF"/>
    <a:srgbClr val="C78681"/>
    <a:srgbClr val="A1362F"/>
    <a:srgbClr val="35B6E7"/>
    <a:srgbClr val="ECD7D5"/>
    <a:srgbClr val="C92626"/>
    <a:srgbClr val="CD85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15"/>
    <p:restoredTop sz="90413"/>
  </p:normalViewPr>
  <p:slideViewPr>
    <p:cSldViewPr snapToGrid="0" snapToObjects="1">
      <p:cViewPr varScale="1">
        <p:scale>
          <a:sx n="58" d="100"/>
          <a:sy n="58" d="100"/>
        </p:scale>
        <p:origin x="1216" y="36"/>
      </p:cViewPr>
      <p:guideLst>
        <p:guide orient="horz" pos="2160"/>
        <p:guide pos="57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71" d="100"/>
          <a:sy n="171" d="100"/>
        </p:scale>
        <p:origin x="708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D6CF495-517A-DB4A-851A-531FD6978A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2236E0-E120-1E43-A670-31CA964BFA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8A182-79C5-774A-B806-6FE08AD945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58C0C-430C-7D40-A74D-048293F73C2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F285F55-515A-D143-9F8D-5CF6D4031A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5F550-B0C5-2C48-8A0E-CBB3E403107D}" type="datetimeFigureOut">
              <a:rPr lang="en-US" smtClean="0"/>
              <a:t>9/24/2018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730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A998AF-F1B1-6B4D-B681-2A4447443EF2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23A6A7-490A-FA4A-8683-4B5EC5BB1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74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A6A7-490A-FA4A-8683-4B5EC5BB14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054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987A-FBE5-4B94-A1A9-8D8DE92BD57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463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3A6A7-490A-FA4A-8683-4B5EC5BB14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928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3A6A7-490A-FA4A-8683-4B5EC5BB14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00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7BFDB-0CD8-064B-9672-9E7030B0C9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12C4A3-05F1-4243-B9B4-004623D745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18E76-E301-494C-AEC7-0B3AE79E3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344C3-C753-B548-9E23-F88D6D420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37EFD-CF05-E54F-B009-B8B1EFA7C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05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2A1B6-987B-0049-B141-BF5A9108A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D3CD01-2DB0-CE42-8BEB-1C0514FD3F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E5C5A-504A-A849-9433-FD6A59E73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2AA85-2C20-F842-ADF9-3E7E6CD41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98366-1FD2-1F48-8325-E0910A024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8429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27F0-FED0-B64C-99A4-172233B27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9C6E0-E104-B44B-B1C4-B4BB01516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85CE-1E8A-2548-89CE-FB1C68F0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2CC4C-CC5B-484A-9535-44DDB73A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C4A01-3C47-A542-B472-E5DD5B55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769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1D2CE-AA64-3841-BA3D-69FF054A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4FD9-95F4-E747-A189-9E70CA6DB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40371-6D07-554C-BC1B-ECE4347D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BE69-B942-8848-8525-54CE4EC7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74949-BD7B-9D47-9736-B5F5B5BC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9416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8939-9029-2A4C-B913-2360A0710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8411-803D-D041-B94B-B0D26B28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3F962-4284-DD4E-9067-DA275CE1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DF50-11B9-DE40-BB29-3C855C1A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C6E36-0ABD-2345-BA27-B4DF334B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62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89F1D-03BA-D84D-88A8-C2538EF1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ACC2-39F4-2547-9A01-6E6F2B192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A6680-B1C1-F344-8EC9-DDF7995B5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3DF3D-CE13-0645-B5EE-48B824DE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F1ED0-7D19-D64A-BC82-223E831A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638A8-6047-8D41-8BDF-527D04EA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08718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870E-A610-AF4F-B7AC-820241EA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ACF5E-8703-2043-BC5B-06CCEB6FF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DDFE4-4519-164E-A6FD-4CAB56F8B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C8D36-0A6F-B346-8C57-881160316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AD9B2-7022-204F-BBA9-B71F8D269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9EB39-E79E-E540-8B2C-BB9B96E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778C0-13AD-E94D-AB2C-69096392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2D0C3-699E-D444-877F-122D7C0C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0552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5FED-088E-6F4E-9815-ABBC3696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1B9DC-2A7E-6A4C-9551-CF82850D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92709-C989-724E-9D42-5A17148B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22FF2-3296-0A4F-857E-088A3FE2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76921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7E761-90B3-CA4D-8F36-877A0A6A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70D96-541E-E54C-B9A1-77EC7954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9515B-A4E0-1545-B84B-9386478E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542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FE8B-E9E3-3E48-9CA0-41DC1266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6FC4F-529B-6E49-8B73-BA72E5537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CB695-3F38-FF46-80DF-A9BB6671C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25DC0-F7D7-4143-88B1-FCF1F454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5E058-E530-5E44-922F-0A64F731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B9592-DB52-8F4A-83AE-C0917159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44626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E1BC-AE7B-F642-9CA3-4434AED4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96633-1365-8246-A6FC-70F667F5A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BCA14-CDC3-D948-80C7-9EFA54D12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614AD-52B3-AB4A-831B-D913D4FB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AD4DA-E660-B947-915D-BCEDC536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36E2C-DCDF-9A46-B2A6-9EE91D7A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5829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C5D3-3C84-754F-8AC5-5EC3CC6F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2427F-63CB-D846-9AA4-FA5F84712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62325-33FA-FA43-87CC-E691B477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E0AB8-4423-E149-991F-B814770A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97A73-BE4B-AD49-ADB4-5D4DB5EE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940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7877A5-8540-F54E-9AE1-FFCC8C387D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E17F72-81D9-0749-AEA4-184AD7920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1FFEB6-26E3-BE43-9963-4D9C8FC4C2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11FB2-1D1B-014E-96D7-38B0DD88D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C1984-E3F7-B743-90AB-8278D6103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5607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AFC950-FDDA-E94A-BA30-04AC9BB14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12F4D-161C-C343-ABB4-99217AE88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66688-0CE5-274E-A69E-1FB070B5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E279-9296-4A43-9550-57804373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7876-49D0-7344-B0CE-2CD5D7F1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610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27F0-FED0-B64C-99A4-172233B27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9C6E0-E104-B44B-B1C4-B4BB01516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85CE-1E8A-2548-89CE-FB1C68F0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2CC4C-CC5B-484A-9535-44DDB73A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C4A01-3C47-A542-B472-E5DD5B55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6219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1D2CE-AA64-3841-BA3D-69FF054A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4FD9-95F4-E747-A189-9E70CA6DB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40371-6D07-554C-BC1B-ECE4347D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BE69-B942-8848-8525-54CE4EC7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74949-BD7B-9D47-9736-B5F5B5BC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5627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8939-9029-2A4C-B913-2360A0710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8411-803D-D041-B94B-B0D26B28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3F962-4284-DD4E-9067-DA275CE1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DF50-11B9-DE40-BB29-3C855C1A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C6E36-0ABD-2345-BA27-B4DF334B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3600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89F1D-03BA-D84D-88A8-C2538EF1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ACC2-39F4-2547-9A01-6E6F2B192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A6680-B1C1-F344-8EC9-DDF7995B5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3DF3D-CE13-0645-B5EE-48B824DE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F1ED0-7D19-D64A-BC82-223E831A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638A8-6047-8D41-8BDF-527D04EA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7466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870E-A610-AF4F-B7AC-820241EA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ACF5E-8703-2043-BC5B-06CCEB6FF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DDFE4-4519-164E-A6FD-4CAB56F8B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C8D36-0A6F-B346-8C57-881160316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AD9B2-7022-204F-BBA9-B71F8D269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9EB39-E79E-E540-8B2C-BB9B96E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778C0-13AD-E94D-AB2C-69096392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2D0C3-699E-D444-877F-122D7C0C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6276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5FED-088E-6F4E-9815-ABBC3696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1B9DC-2A7E-6A4C-9551-CF82850D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92709-C989-724E-9D42-5A17148B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22FF2-3296-0A4F-857E-088A3FE2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5317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7E761-90B3-CA4D-8F36-877A0A6A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70D96-541E-E54C-B9A1-77EC7954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9515B-A4E0-1545-B84B-9386478E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99962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FE8B-E9E3-3E48-9CA0-41DC1266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6FC4F-529B-6E49-8B73-BA72E5537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CB695-3F38-FF46-80DF-A9BB6671C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25DC0-F7D7-4143-88B1-FCF1F454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5E058-E530-5E44-922F-0A64F731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B9592-DB52-8F4A-83AE-C0917159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637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E1BC-AE7B-F642-9CA3-4434AED4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96633-1365-8246-A6FC-70F667F5A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BCA14-CDC3-D948-80C7-9EFA54D12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614AD-52B3-AB4A-831B-D913D4FB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AD4DA-E660-B947-915D-BCEDC536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36E2C-DCDF-9A46-B2A6-9EE91D7A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38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EBC16-37F1-CF4C-811E-C8CCFA0CF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894510-820E-A44D-8B2A-432D11B6E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C0F00-F3EE-F84F-8094-F9D4067B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B28D9-245D-784D-83EE-E96BA03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41E85-10D5-7441-AE53-B66C658F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8557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C5D3-3C84-754F-8AC5-5EC3CC6F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2427F-63CB-D846-9AA4-FA5F84712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62325-33FA-FA43-87CC-E691B477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E0AB8-4423-E149-991F-B814770A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97A73-BE4B-AD49-ADB4-5D4DB5EE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0055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AFC950-FDDA-E94A-BA30-04AC9BB14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12F4D-161C-C343-ABB4-99217AE88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66688-0CE5-274E-A69E-1FB070B5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E279-9296-4A43-9550-57804373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7876-49D0-7344-B0CE-2CD5D7F1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27194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27F0-FED0-B64C-99A4-172233B27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9C6E0-E104-B44B-B1C4-B4BB01516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85CE-1E8A-2548-89CE-FB1C68F0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2CC4C-CC5B-484A-9535-44DDB73A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C4A01-3C47-A542-B472-E5DD5B55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20953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1D2CE-AA64-3841-BA3D-69FF054A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4FD9-95F4-E747-A189-9E70CA6DB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40371-6D07-554C-BC1B-ECE4347D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BE69-B942-8848-8525-54CE4EC7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74949-BD7B-9D47-9736-B5F5B5BC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6083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8939-9029-2A4C-B913-2360A0710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8411-803D-D041-B94B-B0D26B28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3F962-4284-DD4E-9067-DA275CE1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DF50-11B9-DE40-BB29-3C855C1A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C6E36-0ABD-2345-BA27-B4DF334B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0167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89F1D-03BA-D84D-88A8-C2538EF1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ACC2-39F4-2547-9A01-6E6F2B192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A6680-B1C1-F344-8EC9-DDF7995B5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3DF3D-CE13-0645-B5EE-48B824DE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F1ED0-7D19-D64A-BC82-223E831A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638A8-6047-8D41-8BDF-527D04EA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4748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870E-A610-AF4F-B7AC-820241EA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ACF5E-8703-2043-BC5B-06CCEB6FF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DDFE4-4519-164E-A6FD-4CAB56F8B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C8D36-0A6F-B346-8C57-881160316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AD9B2-7022-204F-BBA9-B71F8D269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9EB39-E79E-E540-8B2C-BB9B96E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778C0-13AD-E94D-AB2C-69096392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2D0C3-699E-D444-877F-122D7C0C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3379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5FED-088E-6F4E-9815-ABBC3696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1B9DC-2A7E-6A4C-9551-CF82850D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92709-C989-724E-9D42-5A17148B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22FF2-3296-0A4F-857E-088A3FE2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75465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7E761-90B3-CA4D-8F36-877A0A6A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70D96-541E-E54C-B9A1-77EC7954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9515B-A4E0-1545-B84B-9386478E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7292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FE8B-E9E3-3E48-9CA0-41DC1266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6FC4F-529B-6E49-8B73-BA72E5537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CB695-3F38-FF46-80DF-A9BB6671C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25DC0-F7D7-4143-88B1-FCF1F454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5E058-E530-5E44-922F-0A64F731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B9592-DB52-8F4A-83AE-C0917159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4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A16C2-3FE3-0B45-BC74-21B226F51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EA6B2-6EA4-AF4E-8DC9-14BBF50DB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4AAF3-6CB4-D74A-9425-C4BDC058F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08ECD-EAB9-3440-8CA1-4085F193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3E482-1FA3-574D-A819-54136483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0408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E1BC-AE7B-F642-9CA3-4434AED4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96633-1365-8246-A6FC-70F667F5A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BCA14-CDC3-D948-80C7-9EFA54D12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614AD-52B3-AB4A-831B-D913D4FB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AD4DA-E660-B947-915D-BCEDC536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36E2C-DCDF-9A46-B2A6-9EE91D7A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7832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C5D3-3C84-754F-8AC5-5EC3CC6F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2427F-63CB-D846-9AA4-FA5F84712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62325-33FA-FA43-87CC-E691B477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E0AB8-4423-E149-991F-B814770A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97A73-BE4B-AD49-ADB4-5D4DB5EE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7506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AFC950-FDDA-E94A-BA30-04AC9BB14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12F4D-161C-C343-ABB4-99217AE88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66688-0CE5-274E-A69E-1FB070B5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E279-9296-4A43-9550-57804373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7876-49D0-7344-B0CE-2CD5D7F1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8385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27F0-FED0-B64C-99A4-172233B27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9C6E0-E104-B44B-B1C4-B4BB01516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85CE-1E8A-2548-89CE-FB1C68F0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2CC4C-CC5B-484A-9535-44DDB73A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C4A01-3C47-A542-B472-E5DD5B55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30251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1D2CE-AA64-3841-BA3D-69FF054A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4FD9-95F4-E747-A189-9E70CA6DB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40371-6D07-554C-BC1B-ECE4347D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BE69-B942-8848-8525-54CE4EC7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74949-BD7B-9D47-9736-B5F5B5BC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3495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8939-9029-2A4C-B913-2360A0710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8411-803D-D041-B94B-B0D26B28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3F962-4284-DD4E-9067-DA275CE1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DF50-11B9-DE40-BB29-3C855C1A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C6E36-0ABD-2345-BA27-B4DF334B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0078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89F1D-03BA-D84D-88A8-C2538EF1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ACC2-39F4-2547-9A01-6E6F2B192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A6680-B1C1-F344-8EC9-DDF7995B5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3DF3D-CE13-0645-B5EE-48B824DE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F1ED0-7D19-D64A-BC82-223E831A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638A8-6047-8D41-8BDF-527D04EA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37253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870E-A610-AF4F-B7AC-820241EA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ACF5E-8703-2043-BC5B-06CCEB6FF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DDFE4-4519-164E-A6FD-4CAB56F8B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C8D36-0A6F-B346-8C57-881160316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AD9B2-7022-204F-BBA9-B71F8D269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9EB39-E79E-E540-8B2C-BB9B96E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778C0-13AD-E94D-AB2C-69096392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2D0C3-699E-D444-877F-122D7C0C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68124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5FED-088E-6F4E-9815-ABBC3696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1B9DC-2A7E-6A4C-9551-CF82850D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92709-C989-724E-9D42-5A17148B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22FF2-3296-0A4F-857E-088A3FE2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942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7E761-90B3-CA4D-8F36-877A0A6A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70D96-541E-E54C-B9A1-77EC7954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9515B-A4E0-1545-B84B-9386478E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63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2CA7-7CC1-5B47-9E8A-FD79150B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09DF4-BE4C-1B41-ACDC-D16920D12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A82B-36A7-6640-9BF2-AFA20364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DADAF-4FD3-4147-B470-CB8311F9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F7DC5-7981-4848-B156-F9FFFD235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0472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FE8B-E9E3-3E48-9CA0-41DC1266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6FC4F-529B-6E49-8B73-BA72E5537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CB695-3F38-FF46-80DF-A9BB6671C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25DC0-F7D7-4143-88B1-FCF1F454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5E058-E530-5E44-922F-0A64F731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B9592-DB52-8F4A-83AE-C0917159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9315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E1BC-AE7B-F642-9CA3-4434AED4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96633-1365-8246-A6FC-70F667F5A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BCA14-CDC3-D948-80C7-9EFA54D12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614AD-52B3-AB4A-831B-D913D4FB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AD4DA-E660-B947-915D-BCEDC536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36E2C-DCDF-9A46-B2A6-9EE91D7A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0526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C5D3-3C84-754F-8AC5-5EC3CC6F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2427F-63CB-D846-9AA4-FA5F84712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62325-33FA-FA43-87CC-E691B477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E0AB8-4423-E149-991F-B814770A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97A73-BE4B-AD49-ADB4-5D4DB5EE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9888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AFC950-FDDA-E94A-BA30-04AC9BB14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12F4D-161C-C343-ABB4-99217AE88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66688-0CE5-274E-A69E-1FB070B5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E279-9296-4A43-9550-57804373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7876-49D0-7344-B0CE-2CD5D7F1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8174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4724F-11A9-1644-8FE4-865D997FE6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945ED5-A8AD-4C4E-8CA9-20EB8EE443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C8471-9396-6541-B405-C6B43CCD19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8B182-2741-764D-BC52-BEBBF19BA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7A7E2-9197-644A-918D-191B44E91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4887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4FADF-508B-F244-8281-B72C058BF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CE4D1-FA84-944C-BCE4-FED4691CD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D0680-A0A3-4E43-BB70-15CC75BD33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6377D-7D1E-B04B-A315-B5F1DAEA0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E2ECA-1746-274B-A139-8242B20F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1438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2168A-8643-9C42-BFD8-E2F40FE3C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D066-06D0-6A45-907B-73F6D8C66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08F19-7B08-2943-9E2B-69AD8E14B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056FC-1721-B848-A801-14CD3F1F5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EA64C-537D-FA46-A918-60E6484F0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9419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24844-8D79-444D-9AD4-3E6BF7F13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4FCD6-4519-664F-A8C0-C5E0DE443C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0997B3-4EF1-5947-B2E4-5CBD645320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DED67-277D-494C-893A-63AB4513E4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4D87B-F3C5-964B-B6D6-CC0C6803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F04994-350F-794D-9D2C-F7CF79773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3694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6ED82-26E5-9C4B-B6B9-C098FAB6D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12130-2E59-894B-9680-963E55E3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7F4DB7-8268-FE49-A4DA-F89BA01D27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7C76F6-C96C-DF48-BEB3-C7F9146E8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12A6E0-1DCC-F64B-A0BE-8E64306871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3D32A0-0D85-B044-8165-5D970C2F0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891D23-C3D8-844D-8DA6-B4E6A1997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A33D89-2500-604F-A508-6EA682FFB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84874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616E0-3FC4-544F-AB0F-7EEEB9CF9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AAB1C6-2FA0-CD46-AB3A-17992B0D96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23DC04-7A54-3848-B5B8-C27777401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03A263-BA38-DD47-9C47-B9EFD48A7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171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6A7E4-315A-204B-A061-8D25B1CEB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EA9A4-E50B-E14F-8B1A-638B01B8C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DA464-543C-3446-887F-CB3E2B33F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57074-4F95-B642-8AC4-4FCC63777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C664D-D81F-B240-A0FB-954AA5F80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7756C-1CBC-D441-B141-D0D641EE3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83432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D9D85E-A9CC-B146-AFBD-5FF435C7B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AF481-3933-474A-B14F-4B2950867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C81FD-0AE8-BC49-A65C-C35B33ABE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5952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6A673-EFC2-0440-B1D1-01FB1999B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15BEB-E444-7647-ACA3-31DDC537E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8BBAB-2FE6-4040-BD6F-D1C1E3714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7A34B-B8CE-C34F-8DD9-4A2716ED97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2EB068-52F8-964C-918B-013D5CB9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D8CE97-2DFB-E041-9C0A-0764FF75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3484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8E642-BB48-EF4A-871C-B21EF485F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618930-9F4B-A94E-B21B-4B45D98FA2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F4EE60-9EB9-834B-93F6-ECA00AE3B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59D9C-2492-C949-8243-2A05AEC3A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D88E54-0E55-574D-B2D7-1ED26307E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E9BF9A-0EB3-1C4E-8DF3-06504135E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1487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2490A-A2A2-584C-9720-1214777C5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72ABD-E6B3-A047-9238-C47A46F84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256E5-C0A5-F34C-AE8F-01790AA7C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C02E2-B2BC-6F42-95F6-711F12E80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C6252-27C1-534C-85F5-6B54E43C2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8617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2CD41F-40B0-D842-BB10-D873A9B13C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284E5C-818E-3142-ADA1-DE0F70B05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CB942-D209-4A46-B04F-27659052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24CFD-83CF-1949-BD14-630088FE5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7C166-628C-6244-B138-2FDC998B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20960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4724F-11A9-1644-8FE4-865D997FE6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945ED5-A8AD-4C4E-8CA9-20EB8EE443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C8471-9396-6541-B405-C6B43CCD19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8B182-2741-764D-BC52-BEBBF19BA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7A7E2-9197-644A-918D-191B44E91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9668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4FADF-508B-F244-8281-B72C058BF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CE4D1-FA84-944C-BCE4-FED4691CD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D0680-A0A3-4E43-BB70-15CC75BD33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6377D-7D1E-B04B-A315-B5F1DAEA0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E2ECA-1746-274B-A139-8242B20F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4623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2168A-8643-9C42-BFD8-E2F40FE3C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D066-06D0-6A45-907B-73F6D8C66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08F19-7B08-2943-9E2B-69AD8E14B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056FC-1721-B848-A801-14CD3F1F5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EA64C-537D-FA46-A918-60E6484F0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9397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24844-8D79-444D-9AD4-3E6BF7F13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4FCD6-4519-664F-A8C0-C5E0DE443C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0997B3-4EF1-5947-B2E4-5CBD645320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DED67-277D-494C-893A-63AB4513E4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4D87B-F3C5-964B-B6D6-CC0C6803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F04994-350F-794D-9D2C-F7CF79773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5011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6ED82-26E5-9C4B-B6B9-C098FAB6D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12130-2E59-894B-9680-963E55E3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7F4DB7-8268-FE49-A4DA-F89BA01D27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7C76F6-C96C-DF48-BEB3-C7F9146E8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12A6E0-1DCC-F64B-A0BE-8E64306871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3D32A0-0D85-B044-8165-5D970C2F0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891D23-C3D8-844D-8DA6-B4E6A1997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A33D89-2500-604F-A508-6EA682FFB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60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0FBE5-1CA9-2549-9020-D2DDB9A8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3BA54-60E7-954C-8935-73765C144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199CA-2BF5-894E-837D-E09AD8396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D4933C-5D5B-8B41-8F91-C5482137B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0EFA7-C594-DE40-B355-6278C76CAB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1B582-3371-434F-B141-BD9356EFDC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1FFF9E-9605-0F43-B76A-A0AEFDB0D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A7E595-ACAD-DB43-B0B4-835CE09B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7993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616E0-3FC4-544F-AB0F-7EEEB9CF9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AAB1C6-2FA0-CD46-AB3A-17992B0D96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23DC04-7A54-3848-B5B8-C27777401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03A263-BA38-DD47-9C47-B9EFD48A7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1009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D9D85E-A9CC-B146-AFBD-5FF435C7B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AF481-3933-474A-B14F-4B2950867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C81FD-0AE8-BC49-A65C-C35B33ABE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6774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6A673-EFC2-0440-B1D1-01FB1999B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15BEB-E444-7647-ACA3-31DDC537E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8BBAB-2FE6-4040-BD6F-D1C1E3714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7A34B-B8CE-C34F-8DD9-4A2716ED97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2EB068-52F8-964C-918B-013D5CB9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D8CE97-2DFB-E041-9C0A-0764FF75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84376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8E642-BB48-EF4A-871C-B21EF485F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618930-9F4B-A94E-B21B-4B45D98FA2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F4EE60-9EB9-834B-93F6-ECA00AE3B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59D9C-2492-C949-8243-2A05AEC3A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D88E54-0E55-574D-B2D7-1ED26307E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E9BF9A-0EB3-1C4E-8DF3-06504135E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562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2490A-A2A2-584C-9720-1214777C5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72ABD-E6B3-A047-9238-C47A46F84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256E5-C0A5-F34C-AE8F-01790AA7C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C02E2-B2BC-6F42-95F6-711F12E80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C6252-27C1-534C-85F5-6B54E43C2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8507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2CD41F-40B0-D842-BB10-D873A9B13C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284E5C-818E-3142-ADA1-DE0F70B05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CB942-D209-4A46-B04F-27659052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24CFD-83CF-1949-BD14-630088FE5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7C166-628C-6244-B138-2FDC998B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954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CEB23-F468-0E47-83C8-40F275B63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F4E0D-2199-B94F-807E-BD84EB20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531A2-FB38-6942-8551-461D9647E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F5270-2E3B-204D-AEA5-DD68ECA76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3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387969-8453-6541-BF29-80611B82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6A21A1-3AF7-3D48-8F21-BB1CB9DCB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4457D-634A-6845-B299-E61DCAD88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785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83FA-BC98-574A-87E2-34C134043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F2168-69DF-A546-BC95-5CDDE42AE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A7F6A-1ACD-1E4A-A12B-F9B1F5923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DBCDF-83D0-D446-91AA-EF933B47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43A45-2ED0-D54A-9299-0F7313E4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19B61-45C7-964D-B286-732C2DFB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0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D4660-2AFE-714D-8458-8ED804BD3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A8766-9662-934C-8671-AC641BDB9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9E4D45-2752-3D46-A264-3656036442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9B10-03FB-BF48-BEAE-8795BA0F4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0AB7E-592E-A246-9411-D05688A93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195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7BEB0-7E37-B745-8A99-EA19AC79A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29818-0E56-A148-A129-722852501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E5DB2-694E-FB4A-9BA2-63E97E353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83934-D06B-A349-80C4-820247C4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15B3D-D44A-B74F-87AB-08CCC1171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64CE0-0855-BD4D-99C8-A99C81DE5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819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4B50D-EF0F-A94E-9ABC-17CA6DB7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E94DF-3C4B-CD45-9B02-058582377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446E1-D53D-7644-8762-6A5305586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8604F-6A5E-CE4C-AFE8-4FFD2057F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EDF91-33A9-E942-8D3A-694CEAE6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9479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99D7F3-E6E6-5C4A-958B-03D999F0F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F0D636-63C1-614E-871C-125543D28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9DFF1-61BA-4C45-BF71-BDE8AA0AB1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E353F-DA46-5040-811C-943C9B6BA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82862-1E5D-C542-B433-348FF1B79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668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EBC16-37F1-CF4C-811E-C8CCFA0CF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894510-820E-A44D-8B2A-432D11B6E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C0F00-F3EE-F84F-8094-F9D4067B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B28D9-245D-784D-83EE-E96BA03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41E85-10D5-7441-AE53-B66C658F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59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A16C2-3FE3-0B45-BC74-21B226F51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EA6B2-6EA4-AF4E-8DC9-14BBF50DB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4AAF3-6CB4-D74A-9425-C4BDC058F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08ECD-EAB9-3440-8CA1-4085F193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3E482-1FA3-574D-A819-54136483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462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2CA7-7CC1-5B47-9E8A-FD79150B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09DF4-BE4C-1B41-ACDC-D16920D12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A82B-36A7-6640-9BF2-AFA20364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DADAF-4FD3-4147-B470-CB8311F9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F7DC5-7981-4848-B156-F9FFFD235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17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6A7E4-315A-204B-A061-8D25B1CEB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EA9A4-E50B-E14F-8B1A-638B01B8C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DA464-543C-3446-887F-CB3E2B33F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57074-4F95-B642-8AC4-4FCC63777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C664D-D81F-B240-A0FB-954AA5F80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7756C-1CBC-D441-B141-D0D641EE3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6365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0FBE5-1CA9-2549-9020-D2DDB9A8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3BA54-60E7-954C-8935-73765C144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199CA-2BF5-894E-837D-E09AD8396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D4933C-5D5B-8B41-8F91-C5482137B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0EFA7-C594-DE40-B355-6278C76CAB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1B582-3371-434F-B141-BD9356EFDC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1FFF9E-9605-0F43-B76A-A0AEFDB0D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A7E595-ACAD-DB43-B0B4-835CE09B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453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CEB23-F468-0E47-83C8-40F275B63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F4E0D-2199-B94F-807E-BD84EB20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531A2-FB38-6942-8551-461D9647E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F5270-2E3B-204D-AEA5-DD68ECA76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22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387969-8453-6541-BF29-80611B82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6A21A1-3AF7-3D48-8F21-BB1CB9DCB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4457D-634A-6845-B299-E61DCAD88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13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378C0-D223-5A45-8DEC-72F6F7EB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9E6BB-C73D-474D-8FE2-8799BAD4F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3F62D-86D6-1443-8E3D-6767EE2D0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FF18D-DFE0-3746-A56E-827798218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11E83-F346-2347-848B-0DEB3E14E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328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83FA-BC98-574A-87E2-34C134043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F2168-69DF-A546-BC95-5CDDE42AE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A7F6A-1ACD-1E4A-A12B-F9B1F5923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DBCDF-83D0-D446-91AA-EF933B47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43A45-2ED0-D54A-9299-0F7313E4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19B61-45C7-964D-B286-732C2DFB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4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7BEB0-7E37-B745-8A99-EA19AC79A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29818-0E56-A148-A129-722852501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E5DB2-694E-FB4A-9BA2-63E97E353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83934-D06B-A349-80C4-820247C4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15B3D-D44A-B74F-87AB-08CCC1171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64CE0-0855-BD4D-99C8-A99C81DE5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3684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4B50D-EF0F-A94E-9ABC-17CA6DB7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E94DF-3C4B-CD45-9B02-058582377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446E1-D53D-7644-8762-6A5305586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8604F-6A5E-CE4C-AFE8-4FFD2057F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EDF91-33A9-E942-8D3A-694CEAE6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572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99D7F3-E6E6-5C4A-958B-03D999F0F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F0D636-63C1-614E-871C-125543D28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9DFF1-61BA-4C45-BF71-BDE8AA0AB1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E353F-DA46-5040-811C-943C9B6BA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82862-1E5D-C542-B433-348FF1B79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326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EBC16-37F1-CF4C-811E-C8CCFA0CF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894510-820E-A44D-8B2A-432D11B6E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C0F00-F3EE-F84F-8094-F9D4067B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B28D9-245D-784D-83EE-E96BA03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41E85-10D5-7441-AE53-B66C658F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24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A16C2-3FE3-0B45-BC74-21B226F51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EA6B2-6EA4-AF4E-8DC9-14BBF50DB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4AAF3-6CB4-D74A-9425-C4BDC058F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08ECD-EAB9-3440-8CA1-4085F193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3E482-1FA3-574D-A819-54136483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854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2CA7-7CC1-5B47-9E8A-FD79150B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09DF4-BE4C-1B41-ACDC-D16920D12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A82B-36A7-6640-9BF2-AFA20364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DADAF-4FD3-4147-B470-CB8311F9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F7DC5-7981-4848-B156-F9FFFD235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830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6A7E4-315A-204B-A061-8D25B1CEB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EA9A4-E50B-E14F-8B1A-638B01B8C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DA464-543C-3446-887F-CB3E2B33F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57074-4F95-B642-8AC4-4FCC63777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C664D-D81F-B240-A0FB-954AA5F80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7756C-1CBC-D441-B141-D0D641EE3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445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0FBE5-1CA9-2549-9020-D2DDB9A8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3BA54-60E7-954C-8935-73765C144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199CA-2BF5-894E-837D-E09AD8396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D4933C-5D5B-8B41-8F91-C5482137B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0EFA7-C594-DE40-B355-6278C76CAB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1B582-3371-434F-B141-BD9356EFDC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1FFF9E-9605-0F43-B76A-A0AEFDB0D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A7E595-ACAD-DB43-B0B4-835CE09B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8297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CEB23-F468-0E47-83C8-40F275B63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F4E0D-2199-B94F-807E-BD84EB20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531A2-FB38-6942-8551-461D9647E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F5270-2E3B-204D-AEA5-DD68ECA76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53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A762E-E3C6-6F46-8066-286627DFB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ECC63-A1FE-4E47-B09D-4A5AC797F1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DBFD8D-4AA0-D340-AD6F-7D28FBB2B1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D4E3C8-AFC1-A144-ABE7-5ADCEB8372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474B4-835F-5240-9225-B3160C292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717B8-4A1A-9343-B4DA-63840032E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032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387969-8453-6541-BF29-80611B82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6A21A1-3AF7-3D48-8F21-BB1CB9DCB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4457D-634A-6845-B299-E61DCAD88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5723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83FA-BC98-574A-87E2-34C134043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F2168-69DF-A546-BC95-5CDDE42AE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A7F6A-1ACD-1E4A-A12B-F9B1F5923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DBCDF-83D0-D446-91AA-EF933B47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43A45-2ED0-D54A-9299-0F7313E4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19B61-45C7-964D-B286-732C2DFB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055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7BEB0-7E37-B745-8A99-EA19AC79A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29818-0E56-A148-A129-722852501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E5DB2-694E-FB4A-9BA2-63E97E353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83934-D06B-A349-80C4-820247C4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15B3D-D44A-B74F-87AB-08CCC1171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64CE0-0855-BD4D-99C8-A99C81DE5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054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4B50D-EF0F-A94E-9ABC-17CA6DB7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E94DF-3C4B-CD45-9B02-058582377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446E1-D53D-7644-8762-6A5305586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8604F-6A5E-CE4C-AFE8-4FFD2057F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EDF91-33A9-E942-8D3A-694CEAE6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113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99D7F3-E6E6-5C4A-958B-03D999F0F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F0D636-63C1-614E-871C-125543D28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9DFF1-61BA-4C45-BF71-BDE8AA0AB1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E353F-DA46-5040-811C-943C9B6BA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82862-1E5D-C542-B433-348FF1B79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6570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EBC16-37F1-CF4C-811E-C8CCFA0CF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894510-820E-A44D-8B2A-432D11B6E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C0F00-F3EE-F84F-8094-F9D4067B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B28D9-245D-784D-83EE-E96BA03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41E85-10D5-7441-AE53-B66C658F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110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A16C2-3FE3-0B45-BC74-21B226F51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EA6B2-6EA4-AF4E-8DC9-14BBF50DB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4AAF3-6CB4-D74A-9425-C4BDC058F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08ECD-EAB9-3440-8CA1-4085F193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3E482-1FA3-574D-A819-54136483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490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2CA7-7CC1-5B47-9E8A-FD79150B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09DF4-BE4C-1B41-ACDC-D16920D12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A82B-36A7-6640-9BF2-AFA20364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DADAF-4FD3-4147-B470-CB8311F9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F7DC5-7981-4848-B156-F9FFFD235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98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6A7E4-315A-204B-A061-8D25B1CEB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EA9A4-E50B-E14F-8B1A-638B01B8C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DA464-543C-3446-887F-CB3E2B33F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57074-4F95-B642-8AC4-4FCC63777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C664D-D81F-B240-A0FB-954AA5F80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7756C-1CBC-D441-B141-D0D641EE3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133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0FBE5-1CA9-2549-9020-D2DDB9A8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3BA54-60E7-954C-8935-73765C144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199CA-2BF5-894E-837D-E09AD8396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D4933C-5D5B-8B41-8F91-C5482137B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0EFA7-C594-DE40-B355-6278C76CAB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1B582-3371-434F-B141-BD9356EFDC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1FFF9E-9605-0F43-B76A-A0AEFDB0D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A7E595-ACAD-DB43-B0B4-835CE09B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66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3BA96-EEA0-F84C-803B-A5017054A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0EEA3-5399-5241-8431-A451A81E5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6EDECA-CDA2-6440-9F43-881B2C7474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0AEE42-2119-CD4D-8CE2-250EFB7CF1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48F738-EF42-E549-A30C-3CE5D9A006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057F6C-B70D-8E4D-AA0E-862B97BE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E2A071-E422-E548-8E11-F49AB4B75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A4F317-94A6-6B44-A89B-5C87BDD11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0029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CEB23-F468-0E47-83C8-40F275B63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F4E0D-2199-B94F-807E-BD84EB20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531A2-FB38-6942-8551-461D9647E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F5270-2E3B-204D-AEA5-DD68ECA76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939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387969-8453-6541-BF29-80611B82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6A21A1-3AF7-3D48-8F21-BB1CB9DCB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4457D-634A-6845-B299-E61DCAD88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471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83FA-BC98-574A-87E2-34C134043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F2168-69DF-A546-BC95-5CDDE42AE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A7F6A-1ACD-1E4A-A12B-F9B1F5923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DBCDF-83D0-D446-91AA-EF933B47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43A45-2ED0-D54A-9299-0F7313E4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19B61-45C7-964D-B286-732C2DFB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236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7BEB0-7E37-B745-8A99-EA19AC79A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29818-0E56-A148-A129-722852501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E5DB2-694E-FB4A-9BA2-63E97E353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83934-D06B-A349-80C4-820247C4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15B3D-D44A-B74F-87AB-08CCC1171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64CE0-0855-BD4D-99C8-A99C81DE5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4482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4B50D-EF0F-A94E-9ABC-17CA6DB7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E94DF-3C4B-CD45-9B02-058582377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446E1-D53D-7644-8762-6A5305586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8604F-6A5E-CE4C-AFE8-4FFD2057F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EDF91-33A9-E942-8D3A-694CEAE6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091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99D7F3-E6E6-5C4A-958B-03D999F0F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F0D636-63C1-614E-871C-125543D28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9DFF1-61BA-4C45-BF71-BDE8AA0AB1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E353F-DA46-5040-811C-943C9B6BA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82862-1E5D-C542-B433-348FF1B79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591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EBC16-37F1-CF4C-811E-C8CCFA0CF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894510-820E-A44D-8B2A-432D11B6E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C0F00-F3EE-F84F-8094-F9D4067B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B28D9-245D-784D-83EE-E96BA03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41E85-10D5-7441-AE53-B66C658F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4725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A16C2-3FE3-0B45-BC74-21B226F51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EA6B2-6EA4-AF4E-8DC9-14BBF50DB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4AAF3-6CB4-D74A-9425-C4BDC058F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08ECD-EAB9-3440-8CA1-4085F193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3E482-1FA3-574D-A819-54136483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383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2CA7-7CC1-5B47-9E8A-FD79150B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09DF4-BE4C-1B41-ACDC-D16920D12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A82B-36A7-6640-9BF2-AFA20364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DADAF-4FD3-4147-B470-CB8311F9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F7DC5-7981-4848-B156-F9FFFD235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671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6A7E4-315A-204B-A061-8D25B1CEB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EA9A4-E50B-E14F-8B1A-638B01B8C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DA464-543C-3446-887F-CB3E2B33F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57074-4F95-B642-8AC4-4FCC63777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C664D-D81F-B240-A0FB-954AA5F80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7756C-1CBC-D441-B141-D0D641EE3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10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81BA6-9B27-8D48-B7CD-425ABF2F9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04C25A-6350-C541-A01B-117D10D33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DF05B4-8AF7-7B47-920A-3C7729551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E42C29-0507-2A40-B057-A4A8BF09C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653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0FBE5-1CA9-2549-9020-D2DDB9A8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3BA54-60E7-954C-8935-73765C144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199CA-2BF5-894E-837D-E09AD8396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D4933C-5D5B-8B41-8F91-C5482137B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0EFA7-C594-DE40-B355-6278C76CAB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1B582-3371-434F-B141-BD9356EFDC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1FFF9E-9605-0F43-B76A-A0AEFDB0D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A7E595-ACAD-DB43-B0B4-835CE09B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938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CEB23-F468-0E47-83C8-40F275B63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F4E0D-2199-B94F-807E-BD84EB20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531A2-FB38-6942-8551-461D9647E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F5270-2E3B-204D-AEA5-DD68ECA76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570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387969-8453-6541-BF29-80611B82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6A21A1-3AF7-3D48-8F21-BB1CB9DCB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4457D-634A-6845-B299-E61DCAD88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0079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83FA-BC98-574A-87E2-34C134043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F2168-69DF-A546-BC95-5CDDE42AE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A7F6A-1ACD-1E4A-A12B-F9B1F5923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DBCDF-83D0-D446-91AA-EF933B47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43A45-2ED0-D54A-9299-0F7313E4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19B61-45C7-964D-B286-732C2DFB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2618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7BEB0-7E37-B745-8A99-EA19AC79A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29818-0E56-A148-A129-722852501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E5DB2-694E-FB4A-9BA2-63E97E353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83934-D06B-A349-80C4-820247C4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15B3D-D44A-B74F-87AB-08CCC1171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64CE0-0855-BD4D-99C8-A99C81DE5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216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4B50D-EF0F-A94E-9ABC-17CA6DB7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E94DF-3C4B-CD45-9B02-058582377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446E1-D53D-7644-8762-6A5305586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8604F-6A5E-CE4C-AFE8-4FFD2057F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EDF91-33A9-E942-8D3A-694CEAE6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469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99D7F3-E6E6-5C4A-958B-03D999F0F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F0D636-63C1-614E-871C-125543D28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9DFF1-61BA-4C45-BF71-BDE8AA0AB1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E353F-DA46-5040-811C-943C9B6BA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82862-1E5D-C542-B433-348FF1B79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723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2337C-089B-AA4A-8F2B-4A7964D8CB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25BAA2-98CA-274D-B30C-269BF66B94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94009-D101-2F4F-A6C9-28EBC6BBD3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668C9-7F79-094B-95FD-B7D294F92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F4997-666B-0041-8DB6-093926745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90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6DDA0-2C2A-1A49-82E9-C7F1F295D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14D2D-4B98-0144-97AF-F794DC0B7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8D608-CD5C-5D43-BFFB-3B67DDC720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8B77E-3E58-9644-9F2A-F5CADEFD9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F3CE1-71F3-0E4E-8CE6-FAA668713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7018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3FE93-7EDE-724D-BF2D-D7993ADED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453A29-1DCF-6D49-8A49-629DD7AF9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272AC-D8CD-414C-A7D5-99EEA9C45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36843-BA41-1F47-8C37-AD41EC499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25D5F-38F9-0A45-B409-96FE1DD8D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0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B281CE-452D-EA4C-B05A-C86DD8068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BF05F8-030C-E948-8E5C-BC9AD2C91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7D98E-E019-1041-9747-4DC514AF8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629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0AC3F-3055-8D41-A201-97A248757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33D67-247E-E14A-B4E3-BFBC40346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294968-7DE3-3548-81D9-9EAF606E1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D0A7A5-4981-3048-A2DA-B368C6079B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8E2A1F-7875-5C4D-A638-A826A6322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546B34-7998-A747-B1B2-9B49356C2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5786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8B4B0-5112-FF4C-BA34-498C6AD09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9EA86D-C439-D04A-B9A3-FBC7772C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7E9444-FCE3-B540-B1D2-B7DD857E3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514EF9-E57A-794A-A3B3-261C235EBA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D325F5-172B-1844-B319-D4E9C48CBF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84038D-8636-F94A-BAEB-C2D540087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5B3AC8-5D90-DD46-A86C-661F79499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EAFED7-075D-6347-9927-A2538700E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6380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7E7B9-73C9-194E-9716-223DF50C7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ADCEB-D55B-744F-9634-2CC3B851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2065C-B575-344F-B7E3-8190EAF2D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10BF58-C427-0D43-AF89-64A9FEAB4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499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6AE105-43E9-AF44-AF80-98CF479498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E0C4AA-74D2-FD40-B144-A9279D5FE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01AAC4-D0EA-0945-A09D-F1F7FE5DE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896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44844-D280-7747-872A-F74D0EB1D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EBA31-9316-B543-AA64-1C9E288F7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8F1499-3214-9045-827F-E83B7D539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71A8C5-7B9A-954D-A5D4-EEC1D4048E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FDB93-247B-604A-92F9-8B4848B3D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8F1FF-F9F6-7D4D-B5AA-B613B4135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127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FEF41-39B4-4642-8A43-B2F34D8DD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7381A4-D5C9-714E-9A90-0380DB3783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5BA61D-5C8D-0640-BC0B-67B80ADE5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48577-A8D5-4440-B555-1A2E6FABE0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1D3EC2-F465-5143-8628-F2538E97F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1CFE9D-CBC8-1443-BC44-B28A43E28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0871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A90ED-C5FD-3C4B-8D90-46D8EB1A9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EB2244-1603-C94C-B10F-6A6E6EDFD1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8F65E-86D9-D74A-9027-FBA166C431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8BCB8-616B-AC45-A68E-6235A1135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86A4F-15AD-8D44-85FC-ACE5C4A35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251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375BF3-450F-D24F-BEF0-B20A140B50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D6CD68-917F-4741-8EFE-0DB977D27D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FFB7D-81B3-5F41-B763-C94FC6F59A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EE9A3-B842-A144-B2E4-9344D98EE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95D1A-A5F6-044E-B806-309A2F2D2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059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27F0-FED0-B64C-99A4-172233B27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9C6E0-E104-B44B-B1C4-B4BB01516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85CE-1E8A-2548-89CE-FB1C68F0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2CC4C-CC5B-484A-9535-44DDB73A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C4A01-3C47-A542-B472-E5DD5B55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339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1D2CE-AA64-3841-BA3D-69FF054A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4FD9-95F4-E747-A189-9E70CA6DB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40371-6D07-554C-BC1B-ECE4347D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BE69-B942-8848-8525-54CE4EC7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74949-BD7B-9D47-9736-B5F5B5BC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4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D7DF9-1A75-594F-85D8-4DA7A39A2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5C142-721A-2547-B4B8-3FDA3957A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9A55B7-F274-5743-89FA-A432CDFFA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9A4AE-62A9-D24C-810B-B73D5D29C7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E4BCE5-45E7-6C48-9CD1-777A60B3C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FABF74-2277-D147-A5AE-3E43C4FA3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799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8939-9029-2A4C-B913-2360A0710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8411-803D-D041-B94B-B0D26B28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3F962-4284-DD4E-9067-DA275CE1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DF50-11B9-DE40-BB29-3C855C1A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C6E36-0ABD-2345-BA27-B4DF334B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42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89F1D-03BA-D84D-88A8-C2538EF1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ACC2-39F4-2547-9A01-6E6F2B192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A6680-B1C1-F344-8EC9-DDF7995B5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3DF3D-CE13-0645-B5EE-48B824DE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F1ED0-7D19-D64A-BC82-223E831A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638A8-6047-8D41-8BDF-527D04EA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244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870E-A610-AF4F-B7AC-820241EA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ACF5E-8703-2043-BC5B-06CCEB6FF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DDFE4-4519-164E-A6FD-4CAB56F8B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C8D36-0A6F-B346-8C57-881160316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AD9B2-7022-204F-BBA9-B71F8D269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9EB39-E79E-E540-8B2C-BB9B96E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778C0-13AD-E94D-AB2C-69096392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2D0C3-699E-D444-877F-122D7C0C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812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5FED-088E-6F4E-9815-ABBC3696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1B9DC-2A7E-6A4C-9551-CF82850D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92709-C989-724E-9D42-5A17148B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22FF2-3296-0A4F-857E-088A3FE2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4788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7E761-90B3-CA4D-8F36-877A0A6A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70D96-541E-E54C-B9A1-77EC7954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9515B-A4E0-1545-B84B-9386478E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406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FE8B-E9E3-3E48-9CA0-41DC1266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6FC4F-529B-6E49-8B73-BA72E5537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CB695-3F38-FF46-80DF-A9BB6671C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25DC0-F7D7-4143-88B1-FCF1F454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5E058-E530-5E44-922F-0A64F731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B9592-DB52-8F4A-83AE-C0917159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498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E1BC-AE7B-F642-9CA3-4434AED4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96633-1365-8246-A6FC-70F667F5A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BCA14-CDC3-D948-80C7-9EFA54D12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614AD-52B3-AB4A-831B-D913D4FB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AD4DA-E660-B947-915D-BCEDC536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36E2C-DCDF-9A46-B2A6-9EE91D7A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5561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C5D3-3C84-754F-8AC5-5EC3CC6F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2427F-63CB-D846-9AA4-FA5F84712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62325-33FA-FA43-87CC-E691B477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E0AB8-4423-E149-991F-B814770A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97A73-BE4B-AD49-ADB4-5D4DB5EE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895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AFC950-FDDA-E94A-BA30-04AC9BB14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12F4D-161C-C343-ABB4-99217AE88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66688-0CE5-274E-A69E-1FB070B5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E279-9296-4A43-9550-57804373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7876-49D0-7344-B0CE-2CD5D7F1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0386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27F0-FED0-B64C-99A4-172233B27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9C6E0-E104-B44B-B1C4-B4BB01516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85CE-1E8A-2548-89CE-FB1C68F0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2CC4C-CC5B-484A-9535-44DDB73A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C4A01-3C47-A542-B472-E5DD5B55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02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3E5F5-A8E6-7240-AE9C-42C8E7C8D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BD26CC-D551-B14A-8A26-A8B62B11B1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D46FCF-123C-A146-B441-016767D678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5B13A5-4020-5547-9017-D64724D16D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84E43-EACE-EC44-AA6D-D9E83BB42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F995FE-93B5-294B-8D4F-06474EC48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87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1D2CE-AA64-3841-BA3D-69FF054A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4FD9-95F4-E747-A189-9E70CA6DB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40371-6D07-554C-BC1B-ECE4347D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BE69-B942-8848-8525-54CE4EC7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74949-BD7B-9D47-9736-B5F5B5BC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064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8939-9029-2A4C-B913-2360A0710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8411-803D-D041-B94B-B0D26B28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3F962-4284-DD4E-9067-DA275CE1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DF50-11B9-DE40-BB29-3C855C1A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C6E36-0ABD-2345-BA27-B4DF334B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8810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89F1D-03BA-D84D-88A8-C2538EF1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ACC2-39F4-2547-9A01-6E6F2B192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A6680-B1C1-F344-8EC9-DDF7995B5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3DF3D-CE13-0645-B5EE-48B824DE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F1ED0-7D19-D64A-BC82-223E831A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638A8-6047-8D41-8BDF-527D04EA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3891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870E-A610-AF4F-B7AC-820241EA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ACF5E-8703-2043-BC5B-06CCEB6FF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DDFE4-4519-164E-A6FD-4CAB56F8B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C8D36-0A6F-B346-8C57-881160316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AD9B2-7022-204F-BBA9-B71F8D269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9EB39-E79E-E540-8B2C-BB9B96E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778C0-13AD-E94D-AB2C-69096392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2D0C3-699E-D444-877F-122D7C0C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7966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5FED-088E-6F4E-9815-ABBC3696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1B9DC-2A7E-6A4C-9551-CF82850D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92709-C989-724E-9D42-5A17148B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22FF2-3296-0A4F-857E-088A3FE2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580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7E761-90B3-CA4D-8F36-877A0A6A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70D96-541E-E54C-B9A1-77EC7954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9515B-A4E0-1545-B84B-9386478E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50200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FE8B-E9E3-3E48-9CA0-41DC1266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6FC4F-529B-6E49-8B73-BA72E5537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CB695-3F38-FF46-80DF-A9BB6671C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25DC0-F7D7-4143-88B1-FCF1F454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5E058-E530-5E44-922F-0A64F731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B9592-DB52-8F4A-83AE-C0917159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739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E1BC-AE7B-F642-9CA3-4434AED4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96633-1365-8246-A6FC-70F667F5A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BCA14-CDC3-D948-80C7-9EFA54D12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614AD-52B3-AB4A-831B-D913D4FB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AD4DA-E660-B947-915D-BCEDC536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36E2C-DCDF-9A46-B2A6-9EE91D7A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7864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C5D3-3C84-754F-8AC5-5EC3CC6F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2427F-63CB-D846-9AA4-FA5F84712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62325-33FA-FA43-87CC-E691B477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E0AB8-4423-E149-991F-B814770A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97A73-BE4B-AD49-ADB4-5D4DB5EE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728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AFC950-FDDA-E94A-BA30-04AC9BB14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12F4D-161C-C343-ABB4-99217AE88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66688-0CE5-274E-A69E-1FB070B5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E279-9296-4A43-9550-57804373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7876-49D0-7344-B0CE-2CD5D7F1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27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4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5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image" Target="../media/image6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7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riangle 7">
            <a:extLst>
              <a:ext uri="{FF2B5EF4-FFF2-40B4-BE49-F238E27FC236}">
                <a16:creationId xmlns:a16="http://schemas.microsoft.com/office/drawing/2014/main" id="{C6C9E5B7-C62B-A349-9B92-337FB8066E0B}"/>
              </a:ext>
            </a:extLst>
          </p:cNvPr>
          <p:cNvSpPr/>
          <p:nvPr/>
        </p:nvSpPr>
        <p:spPr>
          <a:xfrm>
            <a:off x="825500" y="-21854"/>
            <a:ext cx="11366500" cy="6879855"/>
          </a:xfrm>
          <a:prstGeom prst="triangle">
            <a:avLst>
              <a:gd name="adj" fmla="val 100000"/>
            </a:avLst>
          </a:prstGeom>
          <a:solidFill>
            <a:srgbClr val="0CB6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553ED77E-7E52-5E4C-A77D-AB6421030DB7}"/>
              </a:ext>
            </a:extLst>
          </p:cNvPr>
          <p:cNvSpPr/>
          <p:nvPr/>
        </p:nvSpPr>
        <p:spPr>
          <a:xfrm>
            <a:off x="2448664" y="960603"/>
            <a:ext cx="9743336" cy="5897397"/>
          </a:xfrm>
          <a:prstGeom prst="triangle">
            <a:avLst>
              <a:gd name="adj" fmla="val 100000"/>
            </a:avLst>
          </a:prstGeom>
          <a:solidFill>
            <a:srgbClr val="0CB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40CC91ED-8CB7-DF47-87E6-88DA86DD2E7B}"/>
              </a:ext>
            </a:extLst>
          </p:cNvPr>
          <p:cNvSpPr/>
          <p:nvPr userDrawn="1"/>
        </p:nvSpPr>
        <p:spPr>
          <a:xfrm rot="10800000">
            <a:off x="-3980" y="0"/>
            <a:ext cx="2601793" cy="1574800"/>
          </a:xfrm>
          <a:prstGeom prst="triangle">
            <a:avLst>
              <a:gd name="adj" fmla="val 100000"/>
            </a:avLst>
          </a:prstGeom>
          <a:solidFill>
            <a:srgbClr val="0CB6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5C63A649-2E2B-E949-9E0A-66C44F0FF3B0}"/>
              </a:ext>
            </a:extLst>
          </p:cNvPr>
          <p:cNvSpPr/>
          <p:nvPr userDrawn="1"/>
        </p:nvSpPr>
        <p:spPr>
          <a:xfrm rot="10800000">
            <a:off x="1659" y="-7351"/>
            <a:ext cx="2122501" cy="1284696"/>
          </a:xfrm>
          <a:prstGeom prst="triangle">
            <a:avLst>
              <a:gd name="adj" fmla="val 100000"/>
            </a:avLst>
          </a:prstGeom>
          <a:solidFill>
            <a:srgbClr val="0CB6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200AEC62-402D-6F4B-965B-30EAB0B6D00D}"/>
              </a:ext>
            </a:extLst>
          </p:cNvPr>
          <p:cNvSpPr/>
          <p:nvPr userDrawn="1"/>
        </p:nvSpPr>
        <p:spPr>
          <a:xfrm rot="10800000">
            <a:off x="1660" y="0"/>
            <a:ext cx="1647679" cy="997299"/>
          </a:xfrm>
          <a:prstGeom prst="triangle">
            <a:avLst>
              <a:gd name="adj" fmla="val 100000"/>
            </a:avLst>
          </a:prstGeom>
          <a:solidFill>
            <a:srgbClr val="0CB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54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4EDA6CC1-D7A3-6D40-BB9D-E7B965BBB12C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5CB03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834EACD-237B-6945-B59E-0E73AA4C9145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5CB03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0F2C8AB-4E90-3F46-AC65-E5E8EB7F1B14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5CB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EAB0B8-32E7-8741-B64C-1DC95818E5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9ECE360C-3718-284B-93A4-0D8C9F4B1A2D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5CB03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7EA6245C-3E32-1F4A-8AA4-3C122E000D7C}"/>
              </a:ext>
            </a:extLst>
          </p:cNvPr>
          <p:cNvSpPr/>
          <p:nvPr userDrawn="1"/>
        </p:nvSpPr>
        <p:spPr>
          <a:xfrm rot="10800000">
            <a:off x="1423" y="-3152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5CB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5F887F-47A2-9C42-9279-C8290D8B0C7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8468" y="123602"/>
            <a:ext cx="578240" cy="57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7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4EDA6CC1-D7A3-6D40-BB9D-E7B965BBB12C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DD0C1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834EACD-237B-6945-B59E-0E73AA4C9145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DD0C1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0F2C8AB-4E90-3F46-AC65-E5E8EB7F1B14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DD0C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EAB0B8-32E7-8741-B64C-1DC95818E5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9ECE360C-3718-284B-93A4-0D8C9F4B1A2D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DD0C1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7EA6245C-3E32-1F4A-8AA4-3C122E000D7C}"/>
              </a:ext>
            </a:extLst>
          </p:cNvPr>
          <p:cNvSpPr/>
          <p:nvPr userDrawn="1"/>
        </p:nvSpPr>
        <p:spPr>
          <a:xfrm rot="10800000">
            <a:off x="1423" y="2599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DD0C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5F887F-47A2-9C42-9279-C8290D8B0C7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9292" y="123602"/>
            <a:ext cx="576592" cy="57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51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4EDA6CC1-D7A3-6D40-BB9D-E7B965BBB12C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E7751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834EACD-237B-6945-B59E-0E73AA4C9145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E7751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0F2C8AB-4E90-3F46-AC65-E5E8EB7F1B14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E77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EAB0B8-32E7-8741-B64C-1DC95818E5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9ECE360C-3718-284B-93A4-0D8C9F4B1A2D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E7751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7EA6245C-3E32-1F4A-8AA4-3C122E000D7C}"/>
              </a:ext>
            </a:extLst>
          </p:cNvPr>
          <p:cNvSpPr/>
          <p:nvPr userDrawn="1"/>
        </p:nvSpPr>
        <p:spPr>
          <a:xfrm rot="10800000">
            <a:off x="1423" y="2599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E77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5F887F-47A2-9C42-9279-C8290D8B0C7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9292" y="124014"/>
            <a:ext cx="576592" cy="57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88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4EDA6CC1-D7A3-6D40-BB9D-E7B965BBB12C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27357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834EACD-237B-6945-B59E-0E73AA4C9145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27357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0F2C8AB-4E90-3F46-AC65-E5E8EB7F1B14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273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EAB0B8-32E7-8741-B64C-1DC95818E5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9ECE360C-3718-284B-93A4-0D8C9F4B1A2D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27357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7EA6245C-3E32-1F4A-8AA4-3C122E000D7C}"/>
              </a:ext>
            </a:extLst>
          </p:cNvPr>
          <p:cNvSpPr/>
          <p:nvPr userDrawn="1"/>
        </p:nvSpPr>
        <p:spPr>
          <a:xfrm rot="10800000">
            <a:off x="1423" y="2599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273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5F887F-47A2-9C42-9279-C8290D8B0C7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9292" y="124014"/>
            <a:ext cx="576592" cy="57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1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6">
            <a:extLst>
              <a:ext uri="{FF2B5EF4-FFF2-40B4-BE49-F238E27FC236}">
                <a16:creationId xmlns:a16="http://schemas.microsoft.com/office/drawing/2014/main" id="{F1C9106F-920C-7644-B59F-D1439126C4C7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A5322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E06C51F8-F1AD-7B49-B488-500C9D37A671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A5322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ED038D72-6F11-C043-9F21-23EC07F97A11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CC9A6E-7B12-3F42-9E9C-605B82F687E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1" name="Triangle 10">
            <a:extLst>
              <a:ext uri="{FF2B5EF4-FFF2-40B4-BE49-F238E27FC236}">
                <a16:creationId xmlns:a16="http://schemas.microsoft.com/office/drawing/2014/main" id="{02E7F303-E7A3-5043-8237-0C665D2EB724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A5322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DDED9D8F-40F4-8741-B3C2-D5F286E9223F}"/>
              </a:ext>
            </a:extLst>
          </p:cNvPr>
          <p:cNvSpPr/>
          <p:nvPr userDrawn="1"/>
        </p:nvSpPr>
        <p:spPr>
          <a:xfrm rot="10800000">
            <a:off x="1423" y="2747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74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6">
            <a:extLst>
              <a:ext uri="{FF2B5EF4-FFF2-40B4-BE49-F238E27FC236}">
                <a16:creationId xmlns:a16="http://schemas.microsoft.com/office/drawing/2014/main" id="{F1C9106F-920C-7644-B59F-D1439126C4C7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E06C51F8-F1AD-7B49-B488-500C9D37A671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ED038D72-6F11-C043-9F21-23EC07F97A11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CC9A6E-7B12-3F42-9E9C-605B82F687E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1" name="Triangle 10">
            <a:extLst>
              <a:ext uri="{FF2B5EF4-FFF2-40B4-BE49-F238E27FC236}">
                <a16:creationId xmlns:a16="http://schemas.microsoft.com/office/drawing/2014/main" id="{02E7F303-E7A3-5043-8237-0C665D2EB724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DDED9D8F-40F4-8741-B3C2-D5F286E9223F}"/>
              </a:ext>
            </a:extLst>
          </p:cNvPr>
          <p:cNvSpPr/>
          <p:nvPr userDrawn="1"/>
        </p:nvSpPr>
        <p:spPr>
          <a:xfrm rot="10800000">
            <a:off x="1423" y="2747"/>
            <a:ext cx="1119511" cy="677612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7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182A8ECB-5F92-F64E-98CE-15971053A6E4}"/>
              </a:ext>
            </a:extLst>
          </p:cNvPr>
          <p:cNvSpPr/>
          <p:nvPr userDrawn="1"/>
        </p:nvSpPr>
        <p:spPr>
          <a:xfrm>
            <a:off x="825500" y="-21854"/>
            <a:ext cx="11366500" cy="6879855"/>
          </a:xfrm>
          <a:prstGeom prst="triangle">
            <a:avLst>
              <a:gd name="adj" fmla="val 100000"/>
            </a:avLst>
          </a:prstGeom>
          <a:solidFill>
            <a:srgbClr val="5CB03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A42C4040-241D-3645-BC20-6F8B8C3FC587}"/>
              </a:ext>
            </a:extLst>
          </p:cNvPr>
          <p:cNvSpPr/>
          <p:nvPr userDrawn="1"/>
        </p:nvSpPr>
        <p:spPr>
          <a:xfrm>
            <a:off x="2448664" y="960603"/>
            <a:ext cx="9743336" cy="5897397"/>
          </a:xfrm>
          <a:prstGeom prst="triangle">
            <a:avLst>
              <a:gd name="adj" fmla="val 100000"/>
            </a:avLst>
          </a:prstGeom>
          <a:solidFill>
            <a:srgbClr val="5CB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0588856B-B892-D741-AA27-0D5F3C6BD7D9}"/>
              </a:ext>
            </a:extLst>
          </p:cNvPr>
          <p:cNvSpPr/>
          <p:nvPr userDrawn="1"/>
        </p:nvSpPr>
        <p:spPr>
          <a:xfrm rot="10800000">
            <a:off x="1771" y="0"/>
            <a:ext cx="2601793" cy="1574800"/>
          </a:xfrm>
          <a:prstGeom prst="triangle">
            <a:avLst>
              <a:gd name="adj" fmla="val 100000"/>
            </a:avLst>
          </a:prstGeom>
          <a:solidFill>
            <a:srgbClr val="5CB03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504EF3ED-0A46-E24A-9DA7-E291B5CFB8A5}"/>
              </a:ext>
            </a:extLst>
          </p:cNvPr>
          <p:cNvSpPr/>
          <p:nvPr userDrawn="1"/>
        </p:nvSpPr>
        <p:spPr>
          <a:xfrm rot="10800000">
            <a:off x="1659" y="-7351"/>
            <a:ext cx="2122501" cy="1284696"/>
          </a:xfrm>
          <a:prstGeom prst="triangle">
            <a:avLst>
              <a:gd name="adj" fmla="val 100000"/>
            </a:avLst>
          </a:prstGeom>
          <a:solidFill>
            <a:srgbClr val="5CB03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A06532D8-D991-7149-8BDD-27036B9B3496}"/>
              </a:ext>
            </a:extLst>
          </p:cNvPr>
          <p:cNvSpPr/>
          <p:nvPr userDrawn="1"/>
        </p:nvSpPr>
        <p:spPr>
          <a:xfrm rot="10800000">
            <a:off x="1660" y="0"/>
            <a:ext cx="1647679" cy="997299"/>
          </a:xfrm>
          <a:prstGeom prst="triangle">
            <a:avLst>
              <a:gd name="adj" fmla="val 100000"/>
            </a:avLst>
          </a:prstGeom>
          <a:solidFill>
            <a:srgbClr val="5CB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59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182A8ECB-5F92-F64E-98CE-15971053A6E4}"/>
              </a:ext>
            </a:extLst>
          </p:cNvPr>
          <p:cNvSpPr/>
          <p:nvPr userDrawn="1"/>
        </p:nvSpPr>
        <p:spPr>
          <a:xfrm>
            <a:off x="825500" y="-21854"/>
            <a:ext cx="11366500" cy="6879855"/>
          </a:xfrm>
          <a:prstGeom prst="triangle">
            <a:avLst>
              <a:gd name="adj" fmla="val 100000"/>
            </a:avLst>
          </a:prstGeom>
          <a:solidFill>
            <a:srgbClr val="A5322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A42C4040-241D-3645-BC20-6F8B8C3FC587}"/>
              </a:ext>
            </a:extLst>
          </p:cNvPr>
          <p:cNvSpPr/>
          <p:nvPr userDrawn="1"/>
        </p:nvSpPr>
        <p:spPr>
          <a:xfrm>
            <a:off x="2448664" y="960603"/>
            <a:ext cx="9743336" cy="5897397"/>
          </a:xfrm>
          <a:prstGeom prst="triangle">
            <a:avLst>
              <a:gd name="adj" fmla="val 100000"/>
            </a:avLst>
          </a:pr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0588856B-B892-D741-AA27-0D5F3C6BD7D9}"/>
              </a:ext>
            </a:extLst>
          </p:cNvPr>
          <p:cNvSpPr/>
          <p:nvPr userDrawn="1"/>
        </p:nvSpPr>
        <p:spPr>
          <a:xfrm rot="10800000">
            <a:off x="1771" y="0"/>
            <a:ext cx="2601793" cy="1574800"/>
          </a:xfrm>
          <a:prstGeom prst="triangle">
            <a:avLst>
              <a:gd name="adj" fmla="val 100000"/>
            </a:avLst>
          </a:prstGeom>
          <a:solidFill>
            <a:srgbClr val="A5322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504EF3ED-0A46-E24A-9DA7-E291B5CFB8A5}"/>
              </a:ext>
            </a:extLst>
          </p:cNvPr>
          <p:cNvSpPr/>
          <p:nvPr userDrawn="1"/>
        </p:nvSpPr>
        <p:spPr>
          <a:xfrm rot="10800000">
            <a:off x="1659" y="-7351"/>
            <a:ext cx="2122501" cy="1284696"/>
          </a:xfrm>
          <a:prstGeom prst="triangle">
            <a:avLst>
              <a:gd name="adj" fmla="val 100000"/>
            </a:avLst>
          </a:prstGeom>
          <a:solidFill>
            <a:srgbClr val="A5322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A06532D8-D991-7149-8BDD-27036B9B3496}"/>
              </a:ext>
            </a:extLst>
          </p:cNvPr>
          <p:cNvSpPr/>
          <p:nvPr userDrawn="1"/>
        </p:nvSpPr>
        <p:spPr>
          <a:xfrm rot="10800000">
            <a:off x="1660" y="0"/>
            <a:ext cx="1647679" cy="997299"/>
          </a:xfrm>
          <a:prstGeom prst="triangle">
            <a:avLst>
              <a:gd name="adj" fmla="val 100000"/>
            </a:avLst>
          </a:pr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22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182A8ECB-5F92-F64E-98CE-15971053A6E4}"/>
              </a:ext>
            </a:extLst>
          </p:cNvPr>
          <p:cNvSpPr/>
          <p:nvPr userDrawn="1"/>
        </p:nvSpPr>
        <p:spPr>
          <a:xfrm>
            <a:off x="825500" y="-21854"/>
            <a:ext cx="11366500" cy="6879855"/>
          </a:xfrm>
          <a:prstGeom prst="triangle">
            <a:avLst>
              <a:gd name="adj" fmla="val 100000"/>
            </a:avLst>
          </a:prstGeom>
          <a:solidFill>
            <a:srgbClr val="E7751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A42C4040-241D-3645-BC20-6F8B8C3FC587}"/>
              </a:ext>
            </a:extLst>
          </p:cNvPr>
          <p:cNvSpPr/>
          <p:nvPr userDrawn="1"/>
        </p:nvSpPr>
        <p:spPr>
          <a:xfrm>
            <a:off x="2448664" y="960603"/>
            <a:ext cx="9743336" cy="5897397"/>
          </a:xfrm>
          <a:prstGeom prst="triangle">
            <a:avLst>
              <a:gd name="adj" fmla="val 100000"/>
            </a:avLst>
          </a:prstGeom>
          <a:solidFill>
            <a:srgbClr val="E77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0588856B-B892-D741-AA27-0D5F3C6BD7D9}"/>
              </a:ext>
            </a:extLst>
          </p:cNvPr>
          <p:cNvSpPr/>
          <p:nvPr userDrawn="1"/>
        </p:nvSpPr>
        <p:spPr>
          <a:xfrm rot="10800000">
            <a:off x="1771" y="0"/>
            <a:ext cx="2601793" cy="1574800"/>
          </a:xfrm>
          <a:prstGeom prst="triangle">
            <a:avLst>
              <a:gd name="adj" fmla="val 100000"/>
            </a:avLst>
          </a:prstGeom>
          <a:solidFill>
            <a:srgbClr val="E7751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504EF3ED-0A46-E24A-9DA7-E291B5CFB8A5}"/>
              </a:ext>
            </a:extLst>
          </p:cNvPr>
          <p:cNvSpPr/>
          <p:nvPr userDrawn="1"/>
        </p:nvSpPr>
        <p:spPr>
          <a:xfrm rot="10800000">
            <a:off x="1659" y="-7351"/>
            <a:ext cx="2122501" cy="1284696"/>
          </a:xfrm>
          <a:prstGeom prst="triangle">
            <a:avLst>
              <a:gd name="adj" fmla="val 100000"/>
            </a:avLst>
          </a:prstGeom>
          <a:solidFill>
            <a:srgbClr val="E7751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A06532D8-D991-7149-8BDD-27036B9B3496}"/>
              </a:ext>
            </a:extLst>
          </p:cNvPr>
          <p:cNvSpPr/>
          <p:nvPr userDrawn="1"/>
        </p:nvSpPr>
        <p:spPr>
          <a:xfrm rot="10800000">
            <a:off x="1660" y="0"/>
            <a:ext cx="1647679" cy="997299"/>
          </a:xfrm>
          <a:prstGeom prst="triangle">
            <a:avLst>
              <a:gd name="adj" fmla="val 100000"/>
            </a:avLst>
          </a:prstGeom>
          <a:solidFill>
            <a:srgbClr val="E77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215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182A8ECB-5F92-F64E-98CE-15971053A6E4}"/>
              </a:ext>
            </a:extLst>
          </p:cNvPr>
          <p:cNvSpPr/>
          <p:nvPr userDrawn="1"/>
        </p:nvSpPr>
        <p:spPr>
          <a:xfrm>
            <a:off x="825500" y="-21854"/>
            <a:ext cx="11366500" cy="6879855"/>
          </a:xfrm>
          <a:prstGeom prst="triangle">
            <a:avLst>
              <a:gd name="adj" fmla="val 100000"/>
            </a:avLst>
          </a:prstGeom>
          <a:solidFill>
            <a:srgbClr val="27357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A42C4040-241D-3645-BC20-6F8B8C3FC587}"/>
              </a:ext>
            </a:extLst>
          </p:cNvPr>
          <p:cNvSpPr/>
          <p:nvPr userDrawn="1"/>
        </p:nvSpPr>
        <p:spPr>
          <a:xfrm>
            <a:off x="2448664" y="960603"/>
            <a:ext cx="9743336" cy="5897397"/>
          </a:xfrm>
          <a:prstGeom prst="triangle">
            <a:avLst>
              <a:gd name="adj" fmla="val 100000"/>
            </a:avLst>
          </a:prstGeom>
          <a:solidFill>
            <a:srgbClr val="273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0588856B-B892-D741-AA27-0D5F3C6BD7D9}"/>
              </a:ext>
            </a:extLst>
          </p:cNvPr>
          <p:cNvSpPr/>
          <p:nvPr userDrawn="1"/>
        </p:nvSpPr>
        <p:spPr>
          <a:xfrm rot="10800000">
            <a:off x="1771" y="0"/>
            <a:ext cx="2601793" cy="1574800"/>
          </a:xfrm>
          <a:prstGeom prst="triangle">
            <a:avLst>
              <a:gd name="adj" fmla="val 100000"/>
            </a:avLst>
          </a:prstGeom>
          <a:solidFill>
            <a:srgbClr val="27357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504EF3ED-0A46-E24A-9DA7-E291B5CFB8A5}"/>
              </a:ext>
            </a:extLst>
          </p:cNvPr>
          <p:cNvSpPr/>
          <p:nvPr userDrawn="1"/>
        </p:nvSpPr>
        <p:spPr>
          <a:xfrm rot="10800000">
            <a:off x="1659" y="-7351"/>
            <a:ext cx="2122501" cy="1284696"/>
          </a:xfrm>
          <a:prstGeom prst="triangle">
            <a:avLst>
              <a:gd name="adj" fmla="val 100000"/>
            </a:avLst>
          </a:prstGeom>
          <a:solidFill>
            <a:srgbClr val="27357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A06532D8-D991-7149-8BDD-27036B9B3496}"/>
              </a:ext>
            </a:extLst>
          </p:cNvPr>
          <p:cNvSpPr/>
          <p:nvPr userDrawn="1"/>
        </p:nvSpPr>
        <p:spPr>
          <a:xfrm rot="10800000">
            <a:off x="1660" y="0"/>
            <a:ext cx="1647679" cy="997299"/>
          </a:xfrm>
          <a:prstGeom prst="triangle">
            <a:avLst>
              <a:gd name="adj" fmla="val 100000"/>
            </a:avLst>
          </a:prstGeom>
          <a:solidFill>
            <a:srgbClr val="273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99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182A8ECB-5F92-F64E-98CE-15971053A6E4}"/>
              </a:ext>
            </a:extLst>
          </p:cNvPr>
          <p:cNvSpPr/>
          <p:nvPr userDrawn="1"/>
        </p:nvSpPr>
        <p:spPr>
          <a:xfrm>
            <a:off x="825500" y="-21854"/>
            <a:ext cx="11366500" cy="6879855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A42C4040-241D-3645-BC20-6F8B8C3FC587}"/>
              </a:ext>
            </a:extLst>
          </p:cNvPr>
          <p:cNvSpPr/>
          <p:nvPr userDrawn="1"/>
        </p:nvSpPr>
        <p:spPr>
          <a:xfrm>
            <a:off x="2448664" y="960603"/>
            <a:ext cx="9743336" cy="5897397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0588856B-B892-D741-AA27-0D5F3C6BD7D9}"/>
              </a:ext>
            </a:extLst>
          </p:cNvPr>
          <p:cNvSpPr/>
          <p:nvPr userDrawn="1"/>
        </p:nvSpPr>
        <p:spPr>
          <a:xfrm rot="10800000">
            <a:off x="1771" y="0"/>
            <a:ext cx="2601793" cy="1574800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504EF3ED-0A46-E24A-9DA7-E291B5CFB8A5}"/>
              </a:ext>
            </a:extLst>
          </p:cNvPr>
          <p:cNvSpPr/>
          <p:nvPr userDrawn="1"/>
        </p:nvSpPr>
        <p:spPr>
          <a:xfrm rot="10800000">
            <a:off x="1659" y="-7351"/>
            <a:ext cx="2122501" cy="1284696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A06532D8-D991-7149-8BDD-27036B9B3496}"/>
              </a:ext>
            </a:extLst>
          </p:cNvPr>
          <p:cNvSpPr/>
          <p:nvPr userDrawn="1"/>
        </p:nvSpPr>
        <p:spPr>
          <a:xfrm rot="10800000">
            <a:off x="1660" y="0"/>
            <a:ext cx="1647679" cy="997299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48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2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4EDA6CC1-D7A3-6D40-BB9D-E7B965BBB12C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F8DA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834EACD-237B-6945-B59E-0E73AA4C9145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F8DA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0F2C8AB-4E90-3F46-AC65-E5E8EB7F1B14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F8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EAB0B8-32E7-8741-B64C-1DC95818E5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9ECE360C-3718-284B-93A4-0D8C9F4B1A2D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F8DA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7EA6245C-3E32-1F4A-8AA4-3C122E000D7C}"/>
              </a:ext>
            </a:extLst>
          </p:cNvPr>
          <p:cNvSpPr/>
          <p:nvPr userDrawn="1"/>
        </p:nvSpPr>
        <p:spPr>
          <a:xfrm rot="10800000">
            <a:off x="1423" y="-3152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F8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5F887F-47A2-9C42-9279-C8290D8B0C7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8468" y="123602"/>
            <a:ext cx="578241" cy="57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48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4EDA6CC1-D7A3-6D40-BB9D-E7B965BBB12C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0CB6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834EACD-237B-6945-B59E-0E73AA4C9145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0CB6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0F2C8AB-4E90-3F46-AC65-E5E8EB7F1B14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0CB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EAB0B8-32E7-8741-B64C-1DC95818E5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9ECE360C-3718-284B-93A4-0D8C9F4B1A2D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0CB6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7EA6245C-3E32-1F4A-8AA4-3C122E000D7C}"/>
              </a:ext>
            </a:extLst>
          </p:cNvPr>
          <p:cNvSpPr/>
          <p:nvPr userDrawn="1"/>
        </p:nvSpPr>
        <p:spPr>
          <a:xfrm rot="10800000">
            <a:off x="1423" y="-3152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0CB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5F887F-47A2-9C42-9279-C8290D8B0C7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8468" y="123602"/>
            <a:ext cx="578240" cy="57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08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61.png"/><Relationship Id="rId11" Type="http://schemas.openxmlformats.org/officeDocument/2006/relationships/image" Target="../media/image52.jp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emf"/><Relationship Id="rId7" Type="http://schemas.openxmlformats.org/officeDocument/2006/relationships/image" Target="../media/image71.svg"/><Relationship Id="rId12" Type="http://schemas.openxmlformats.org/officeDocument/2006/relationships/image" Target="../media/image76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emf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5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5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39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C850DE-D319-C54E-A4CF-1E50C7B45A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30" t="9893" b="189"/>
          <a:stretch/>
        </p:blipFill>
        <p:spPr>
          <a:xfrm>
            <a:off x="2744243" y="-23749"/>
            <a:ext cx="9447757" cy="6881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691924-6D05-804C-8769-B2BA89058B21}"/>
              </a:ext>
            </a:extLst>
          </p:cNvPr>
          <p:cNvSpPr/>
          <p:nvPr/>
        </p:nvSpPr>
        <p:spPr>
          <a:xfrm>
            <a:off x="-55019" y="-122294"/>
            <a:ext cx="7620245" cy="7036628"/>
          </a:xfrm>
          <a:custGeom>
            <a:avLst/>
            <a:gdLst>
              <a:gd name="connsiteX0" fmla="*/ 0 w 3013410"/>
              <a:gd name="connsiteY0" fmla="*/ 0 h 7019210"/>
              <a:gd name="connsiteX1" fmla="*/ 3013410 w 3013410"/>
              <a:gd name="connsiteY1" fmla="*/ 0 h 7019210"/>
              <a:gd name="connsiteX2" fmla="*/ 3013410 w 3013410"/>
              <a:gd name="connsiteY2" fmla="*/ 7019210 h 7019210"/>
              <a:gd name="connsiteX3" fmla="*/ 0 w 3013410"/>
              <a:gd name="connsiteY3" fmla="*/ 7019210 h 7019210"/>
              <a:gd name="connsiteX4" fmla="*/ 0 w 3013410"/>
              <a:gd name="connsiteY4" fmla="*/ 0 h 7019210"/>
              <a:gd name="connsiteX0" fmla="*/ 0 w 7620245"/>
              <a:gd name="connsiteY0" fmla="*/ 8709 h 7027919"/>
              <a:gd name="connsiteX1" fmla="*/ 7620245 w 7620245"/>
              <a:gd name="connsiteY1" fmla="*/ 0 h 7027919"/>
              <a:gd name="connsiteX2" fmla="*/ 3013410 w 7620245"/>
              <a:gd name="connsiteY2" fmla="*/ 7027919 h 7027919"/>
              <a:gd name="connsiteX3" fmla="*/ 0 w 7620245"/>
              <a:gd name="connsiteY3" fmla="*/ 7027919 h 7027919"/>
              <a:gd name="connsiteX4" fmla="*/ 0 w 7620245"/>
              <a:gd name="connsiteY4" fmla="*/ 8709 h 7027919"/>
              <a:gd name="connsiteX0" fmla="*/ 0 w 7620245"/>
              <a:gd name="connsiteY0" fmla="*/ 8709 h 7027919"/>
              <a:gd name="connsiteX1" fmla="*/ 7620245 w 7620245"/>
              <a:gd name="connsiteY1" fmla="*/ 0 h 7027919"/>
              <a:gd name="connsiteX2" fmla="*/ 3509799 w 7620245"/>
              <a:gd name="connsiteY2" fmla="*/ 7019211 h 7027919"/>
              <a:gd name="connsiteX3" fmla="*/ 0 w 7620245"/>
              <a:gd name="connsiteY3" fmla="*/ 7027919 h 7027919"/>
              <a:gd name="connsiteX4" fmla="*/ 0 w 7620245"/>
              <a:gd name="connsiteY4" fmla="*/ 8709 h 7027919"/>
              <a:gd name="connsiteX0" fmla="*/ 0 w 7620245"/>
              <a:gd name="connsiteY0" fmla="*/ 8709 h 7036628"/>
              <a:gd name="connsiteX1" fmla="*/ 7620245 w 7620245"/>
              <a:gd name="connsiteY1" fmla="*/ 0 h 7036628"/>
              <a:gd name="connsiteX2" fmla="*/ 3501090 w 7620245"/>
              <a:gd name="connsiteY2" fmla="*/ 7036628 h 7036628"/>
              <a:gd name="connsiteX3" fmla="*/ 0 w 7620245"/>
              <a:gd name="connsiteY3" fmla="*/ 7027919 h 7036628"/>
              <a:gd name="connsiteX4" fmla="*/ 0 w 7620245"/>
              <a:gd name="connsiteY4" fmla="*/ 8709 h 703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245" h="7036628">
                <a:moveTo>
                  <a:pt x="0" y="8709"/>
                </a:moveTo>
                <a:lnTo>
                  <a:pt x="7620245" y="0"/>
                </a:lnTo>
                <a:lnTo>
                  <a:pt x="3501090" y="7036628"/>
                </a:lnTo>
                <a:lnTo>
                  <a:pt x="0" y="7027919"/>
                </a:lnTo>
                <a:lnTo>
                  <a:pt x="0" y="8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65A2FA-D67B-8A46-BECD-04D9CBDEDDC1}"/>
              </a:ext>
            </a:extLst>
          </p:cNvPr>
          <p:cNvSpPr/>
          <p:nvPr/>
        </p:nvSpPr>
        <p:spPr>
          <a:xfrm>
            <a:off x="-52376" y="4120337"/>
            <a:ext cx="3425916" cy="2741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B8C5F5-F40B-FB44-9EB2-A330057F4A2B}"/>
              </a:ext>
            </a:extLst>
          </p:cNvPr>
          <p:cNvSpPr/>
          <p:nvPr/>
        </p:nvSpPr>
        <p:spPr>
          <a:xfrm>
            <a:off x="1492908" y="1007115"/>
            <a:ext cx="3425916" cy="2937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C46EA8-1B90-7844-B573-8F200C3D523B}"/>
              </a:ext>
            </a:extLst>
          </p:cNvPr>
          <p:cNvSpPr txBox="1"/>
          <p:nvPr/>
        </p:nvSpPr>
        <p:spPr>
          <a:xfrm>
            <a:off x="217696" y="2709944"/>
            <a:ext cx="9038277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GB" sz="3600" b="1" dirty="0">
                <a:solidFill>
                  <a:srgbClr val="A53228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CUSTOMER SELL IN</a:t>
            </a:r>
            <a:endParaRPr lang="en-US" sz="3600" b="1" dirty="0">
              <a:solidFill>
                <a:srgbClr val="A53228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DAF3D9-C665-9D41-92F7-C9C60743A873}"/>
              </a:ext>
            </a:extLst>
          </p:cNvPr>
          <p:cNvSpPr txBox="1"/>
          <p:nvPr/>
        </p:nvSpPr>
        <p:spPr>
          <a:xfrm>
            <a:off x="235884" y="3325925"/>
            <a:ext cx="6731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A53228"/>
                </a:solidFill>
                <a:latin typeface="Arial" charset="0"/>
                <a:ea typeface="Arial" charset="0"/>
                <a:cs typeface="Arial" charset="0"/>
              </a:rPr>
              <a:t>Canteen Providers</a:t>
            </a:r>
            <a:endParaRPr lang="en-US" sz="2000" dirty="0">
              <a:solidFill>
                <a:srgbClr val="A53228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5CB19A-49ED-4FEF-AF5C-4124B7751B2C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33" y="3980385"/>
            <a:ext cx="1589924" cy="520700"/>
          </a:xfrm>
          <a:prstGeom prst="rect">
            <a:avLst/>
          </a:prstGeom>
        </p:spPr>
      </p:pic>
      <p:pic>
        <p:nvPicPr>
          <p:cNvPr id="1026" name="Picture 2" descr="Image result for coca-cola logo">
            <a:extLst>
              <a:ext uri="{FF2B5EF4-FFF2-40B4-BE49-F238E27FC236}">
                <a16:creationId xmlns:a16="http://schemas.microsoft.com/office/drawing/2014/main" id="{5579A30F-FDD6-4122-AAD0-39A181F2A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04" y="4043832"/>
            <a:ext cx="1533286" cy="5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riangle 15">
            <a:extLst>
              <a:ext uri="{FF2B5EF4-FFF2-40B4-BE49-F238E27FC236}">
                <a16:creationId xmlns:a16="http://schemas.microsoft.com/office/drawing/2014/main" id="{07C4C6B5-CDF6-374D-9CBE-9077B360EA7E}"/>
              </a:ext>
            </a:extLst>
          </p:cNvPr>
          <p:cNvSpPr/>
          <p:nvPr/>
        </p:nvSpPr>
        <p:spPr>
          <a:xfrm>
            <a:off x="10736635" y="4397036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EED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32115B8-C727-8A44-960D-669E14D5C1C8}"/>
              </a:ext>
            </a:extLst>
          </p:cNvPr>
          <p:cNvCxnSpPr>
            <a:cxnSpLocks/>
          </p:cNvCxnSpPr>
          <p:nvPr/>
        </p:nvCxnSpPr>
        <p:spPr>
          <a:xfrm flipH="1">
            <a:off x="3373540" y="-69850"/>
            <a:ext cx="4094582" cy="6975475"/>
          </a:xfrm>
          <a:prstGeom prst="line">
            <a:avLst/>
          </a:prstGeom>
          <a:ln w="38100">
            <a:solidFill>
              <a:srgbClr val="A632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riangle 15">
            <a:extLst>
              <a:ext uri="{FF2B5EF4-FFF2-40B4-BE49-F238E27FC236}">
                <a16:creationId xmlns:a16="http://schemas.microsoft.com/office/drawing/2014/main" id="{CBE9B015-BF76-4749-9A28-464895909FDD}"/>
              </a:ext>
            </a:extLst>
          </p:cNvPr>
          <p:cNvSpPr/>
          <p:nvPr/>
        </p:nvSpPr>
        <p:spPr>
          <a:xfrm>
            <a:off x="11062825" y="4723226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CC8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1" name="Triangle 15">
            <a:extLst>
              <a:ext uri="{FF2B5EF4-FFF2-40B4-BE49-F238E27FC236}">
                <a16:creationId xmlns:a16="http://schemas.microsoft.com/office/drawing/2014/main" id="{F95E680B-A5AA-5348-99AF-3218ED66508B}"/>
              </a:ext>
            </a:extLst>
          </p:cNvPr>
          <p:cNvSpPr/>
          <p:nvPr/>
        </p:nvSpPr>
        <p:spPr>
          <a:xfrm>
            <a:off x="11335541" y="5044068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2" name="Triangle 15">
            <a:extLst>
              <a:ext uri="{FF2B5EF4-FFF2-40B4-BE49-F238E27FC236}">
                <a16:creationId xmlns:a16="http://schemas.microsoft.com/office/drawing/2014/main" id="{49214882-D187-A24B-B87E-9EB5A266F0D6}"/>
              </a:ext>
            </a:extLst>
          </p:cNvPr>
          <p:cNvSpPr/>
          <p:nvPr/>
        </p:nvSpPr>
        <p:spPr>
          <a:xfrm flipH="1" flipV="1">
            <a:off x="-143579" y="-113585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EED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3" name="Triangle 15">
            <a:extLst>
              <a:ext uri="{FF2B5EF4-FFF2-40B4-BE49-F238E27FC236}">
                <a16:creationId xmlns:a16="http://schemas.microsoft.com/office/drawing/2014/main" id="{CE221CA2-C5C6-AC41-A589-81EC01BFC1F9}"/>
              </a:ext>
            </a:extLst>
          </p:cNvPr>
          <p:cNvSpPr/>
          <p:nvPr/>
        </p:nvSpPr>
        <p:spPr>
          <a:xfrm flipH="1" flipV="1">
            <a:off x="-451715" y="-293456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CC8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4" name="Triangle 15">
            <a:extLst>
              <a:ext uri="{FF2B5EF4-FFF2-40B4-BE49-F238E27FC236}">
                <a16:creationId xmlns:a16="http://schemas.microsoft.com/office/drawing/2014/main" id="{4C1392FA-9710-564E-AC70-B19A974871F5}"/>
              </a:ext>
            </a:extLst>
          </p:cNvPr>
          <p:cNvSpPr/>
          <p:nvPr/>
        </p:nvSpPr>
        <p:spPr>
          <a:xfrm flipH="1" flipV="1">
            <a:off x="-759851" y="-538166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7" name="Speech Bubble: Rectangle 8">
            <a:extLst>
              <a:ext uri="{FF2B5EF4-FFF2-40B4-BE49-F238E27FC236}">
                <a16:creationId xmlns:a16="http://schemas.microsoft.com/office/drawing/2014/main" id="{068D209B-6CB7-2A4A-BD81-1228A1990779}"/>
              </a:ext>
            </a:extLst>
          </p:cNvPr>
          <p:cNvSpPr/>
          <p:nvPr/>
        </p:nvSpPr>
        <p:spPr>
          <a:xfrm>
            <a:off x="2039317" y="4853476"/>
            <a:ext cx="1606939" cy="399741"/>
          </a:xfrm>
          <a:prstGeom prst="wedgeRectCallout">
            <a:avLst>
              <a:gd name="adj1" fmla="val -2578"/>
              <a:gd name="adj2" fmla="val -123343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624221"/>
                </a:solidFill>
                <a:latin typeface="Century Gothic" panose="020B0502020202020204" pitchFamily="34" charset="0"/>
              </a:rPr>
              <a:t>Insert Customer’s logo</a:t>
            </a:r>
            <a:endParaRPr lang="en-GB" sz="1000" dirty="0">
              <a:solidFill>
                <a:srgbClr val="62422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DD8E63-74EB-5E4E-AF00-194039ECB16A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26" y="1496087"/>
            <a:ext cx="3567786" cy="125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79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74E2878-9874-48F5-9EEA-20984E0D0B2B}"/>
              </a:ext>
            </a:extLst>
          </p:cNvPr>
          <p:cNvSpPr txBox="1"/>
          <p:nvPr/>
        </p:nvSpPr>
        <p:spPr>
          <a:xfrm>
            <a:off x="826627" y="676757"/>
            <a:ext cx="9135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PAIRING BEVERAGES WITH FOOD WILL HELP INCREASE EMPLOYEE SATISFACTION, BEVERAGE INCIDENCE AND REVENUE, WHILST DELIVERING AN ENHANCED MEAL EXPERIENCE </a:t>
            </a:r>
          </a:p>
          <a:p>
            <a:endParaRPr lang="en-US" dirty="0">
              <a:solidFill>
                <a:srgbClr val="C00000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727474-613A-4686-B382-D18C0B0A3D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546"/>
          <a:stretch/>
        </p:blipFill>
        <p:spPr>
          <a:xfrm>
            <a:off x="9793187" y="1973289"/>
            <a:ext cx="884046" cy="9401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8EF414-3607-4AB1-B324-5A50C11852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6194"/>
          <a:stretch/>
        </p:blipFill>
        <p:spPr>
          <a:xfrm>
            <a:off x="872217" y="4750947"/>
            <a:ext cx="3995933" cy="11775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C890A8-30CF-4571-93CB-53D9D36AA8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7340" r="49883"/>
          <a:stretch/>
        </p:blipFill>
        <p:spPr>
          <a:xfrm>
            <a:off x="8693074" y="4753248"/>
            <a:ext cx="2002642" cy="11376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B0F550-5EF6-4E55-922F-0B9280E9A8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3103" b="34719"/>
          <a:stretch/>
        </p:blipFill>
        <p:spPr>
          <a:xfrm>
            <a:off x="4782645" y="4729679"/>
            <a:ext cx="3995931" cy="113760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7EFB2F1-12D2-4E12-A90C-3789918C190D}"/>
              </a:ext>
            </a:extLst>
          </p:cNvPr>
          <p:cNvSpPr/>
          <p:nvPr/>
        </p:nvSpPr>
        <p:spPr>
          <a:xfrm>
            <a:off x="844436" y="3006634"/>
            <a:ext cx="100558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 biting and chewing our food, we experience texture, freshness and pungency. However, </a:t>
            </a:r>
            <a:r>
              <a:rPr lang="en-US" sz="12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average only 20% of our experience is derived from taste and touch with as much as 80% of what we experience as taste driven by the aromas we detect through our sense of smell.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right food and beverage combinations can enhance the experience by either </a:t>
            </a:r>
            <a:r>
              <a:rPr lang="en-US" sz="12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mirroring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similar flavour characteristics or </a:t>
            </a:r>
            <a:r>
              <a:rPr lang="en-US" sz="12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contrasting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flavours to bring out the best in both. 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right beverages should be displayed WITH FOOD and when food is served (Examples).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8D1D8F-1BD3-4165-8A6A-75321E7263FE}"/>
              </a:ext>
            </a:extLst>
          </p:cNvPr>
          <p:cNvSpPr/>
          <p:nvPr/>
        </p:nvSpPr>
        <p:spPr>
          <a:xfrm>
            <a:off x="844436" y="2258560"/>
            <a:ext cx="62411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Sensory receptors in our mouth detect five basic tastes: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74A37E-EFBD-45FB-969E-26F22077B460}"/>
              </a:ext>
            </a:extLst>
          </p:cNvPr>
          <p:cNvSpPr/>
          <p:nvPr/>
        </p:nvSpPr>
        <p:spPr>
          <a:xfrm>
            <a:off x="844436" y="4513383"/>
            <a:ext cx="93998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OF FOOD PAIRING: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ECBDDB-96A6-B545-B568-B6735043D711}"/>
              </a:ext>
            </a:extLst>
          </p:cNvPr>
          <p:cNvSpPr/>
          <p:nvPr/>
        </p:nvSpPr>
        <p:spPr>
          <a:xfrm>
            <a:off x="10562933" y="-47625"/>
            <a:ext cx="3957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19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78681">
                    <a:alpha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9A2DE8A-56FA-3B4F-8918-1736AA7A3601}"/>
              </a:ext>
            </a:extLst>
          </p:cNvPr>
          <p:cNvSpPr/>
          <p:nvPr/>
        </p:nvSpPr>
        <p:spPr>
          <a:xfrm>
            <a:off x="10900293" y="70164"/>
            <a:ext cx="1291707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1936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WINNING </a:t>
            </a:r>
          </a:p>
          <a:p>
            <a:pPr marL="0" marR="0" lvl="0" indent="0" algn="l" defTabSz="81936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PORTFOLIO</a:t>
            </a:r>
            <a:endParaRPr lang="en-US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DC44BD8-4DC7-2D42-80AC-6579EFA861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549" r="19997"/>
          <a:stretch/>
        </p:blipFill>
        <p:spPr>
          <a:xfrm>
            <a:off x="8682444" y="1973289"/>
            <a:ext cx="884046" cy="9401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802A545-AF94-8549-AC33-7ADF3D19E8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636" r="40457" b="7573"/>
          <a:stretch/>
        </p:blipFill>
        <p:spPr>
          <a:xfrm>
            <a:off x="7638585" y="1973289"/>
            <a:ext cx="817163" cy="8689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35C30BF-8216-8F43-9075-BB2AF9383A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066" r="59480"/>
          <a:stretch/>
        </p:blipFill>
        <p:spPr>
          <a:xfrm>
            <a:off x="6527843" y="1973289"/>
            <a:ext cx="884046" cy="9401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E166863-90AD-4043-8A41-3A6824DB94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5" r="79581"/>
          <a:stretch/>
        </p:blipFill>
        <p:spPr>
          <a:xfrm>
            <a:off x="5417101" y="1973289"/>
            <a:ext cx="884046" cy="94016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011D637-5C68-D346-8CF5-28914D553072}"/>
              </a:ext>
            </a:extLst>
          </p:cNvPr>
          <p:cNvSpPr/>
          <p:nvPr/>
        </p:nvSpPr>
        <p:spPr>
          <a:xfrm>
            <a:off x="10633587" y="69130"/>
            <a:ext cx="1494922" cy="542928"/>
          </a:xfrm>
          <a:prstGeom prst="rect">
            <a:avLst/>
          </a:prstGeom>
          <a:noFill/>
          <a:ln>
            <a:solidFill>
              <a:srgbClr val="A1362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96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92FE4A-97CB-4E79-8492-D328FC0FDCBF}"/>
              </a:ext>
            </a:extLst>
          </p:cNvPr>
          <p:cNvSpPr txBox="1"/>
          <p:nvPr/>
        </p:nvSpPr>
        <p:spPr>
          <a:xfrm>
            <a:off x="826627" y="676757"/>
            <a:ext cx="9637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THE RIGHT ACTIVATION THROUGHOUT THE DAY TARGETING ALL SUB-OCCASIONS WILL DRIVE INCIDENCE OF BEVERAGES, FREQUENCY OF PURCHASE, TRANSACTIONS AND REVENUE</a:t>
            </a:r>
          </a:p>
          <a:p>
            <a:endParaRPr lang="en-US" dirty="0">
              <a:solidFill>
                <a:srgbClr val="C00000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515E878-6C28-4561-B3F4-6F1C5AEA7062}"/>
              </a:ext>
            </a:extLst>
          </p:cNvPr>
          <p:cNvSpPr txBox="1">
            <a:spLocks/>
          </p:cNvSpPr>
          <p:nvPr/>
        </p:nvSpPr>
        <p:spPr>
          <a:xfrm>
            <a:off x="2248348" y="16987"/>
            <a:ext cx="9943652" cy="701007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200" b="1" spc="-5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18DEC0-7322-45A2-9647-913AA789CD8A}"/>
              </a:ext>
            </a:extLst>
          </p:cNvPr>
          <p:cNvSpPr/>
          <p:nvPr/>
        </p:nvSpPr>
        <p:spPr>
          <a:xfrm>
            <a:off x="2248348" y="6591042"/>
            <a:ext cx="6868757" cy="2669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6242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to markets: Replace pictures with real merchandising &amp; equipment solutions available in your market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B066FC-04A5-F348-BC95-DC47064F68DA}"/>
              </a:ext>
            </a:extLst>
          </p:cNvPr>
          <p:cNvSpPr/>
          <p:nvPr/>
        </p:nvSpPr>
        <p:spPr>
          <a:xfrm>
            <a:off x="10527428" y="-47625"/>
            <a:ext cx="3957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19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78681">
                    <a:alpha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9CA954-0710-D54F-B9D5-F649937F0759}"/>
              </a:ext>
            </a:extLst>
          </p:cNvPr>
          <p:cNvSpPr/>
          <p:nvPr/>
        </p:nvSpPr>
        <p:spPr>
          <a:xfrm>
            <a:off x="10900293" y="70164"/>
            <a:ext cx="1291707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1936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ACTIVATION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EQUIPMENT</a:t>
            </a:r>
            <a:endParaRPr lang="en-US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CF1E890-1FA6-A248-9718-2D40163FB4C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913" y="2044176"/>
            <a:ext cx="5253684" cy="34487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00A3070-C03C-F84F-985C-246E3100CC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04" t="39175" r="15858" b="11444"/>
          <a:stretch/>
        </p:blipFill>
        <p:spPr>
          <a:xfrm>
            <a:off x="961504" y="2044176"/>
            <a:ext cx="1842656" cy="850431"/>
          </a:xfrm>
          <a:prstGeom prst="rect">
            <a:avLst/>
          </a:prstGeom>
          <a:ln w="19050">
            <a:solidFill>
              <a:schemeClr val="accent4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C68832-E825-4543-B7C3-E448FE433F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379" r="6928" b="26856"/>
          <a:stretch/>
        </p:blipFill>
        <p:spPr>
          <a:xfrm>
            <a:off x="961504" y="3799704"/>
            <a:ext cx="1842656" cy="813017"/>
          </a:xfrm>
          <a:prstGeom prst="rect">
            <a:avLst/>
          </a:prstGeom>
          <a:ln w="19050">
            <a:solidFill>
              <a:schemeClr val="accent4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FE1E64-1B2C-A544-9DB5-E7B2C74F37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189" r="4342" b="11036"/>
          <a:stretch/>
        </p:blipFill>
        <p:spPr>
          <a:xfrm>
            <a:off x="965480" y="2935198"/>
            <a:ext cx="1838680" cy="823915"/>
          </a:xfrm>
          <a:prstGeom prst="rect">
            <a:avLst/>
          </a:prstGeom>
          <a:ln w="19050">
            <a:solidFill>
              <a:srgbClr val="5AB939"/>
            </a:solidFill>
            <a:prstDash val="solid"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0FE22B5-A2C0-174A-9937-430F98DF604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64" t="46178" r="15721" b="15453"/>
          <a:stretch/>
        </p:blipFill>
        <p:spPr>
          <a:xfrm>
            <a:off x="961663" y="4653312"/>
            <a:ext cx="1842497" cy="83957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D8A22A6-C248-5B41-A21A-3356080AD3F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47" t="37321" r="17732" b="12096"/>
          <a:stretch/>
        </p:blipFill>
        <p:spPr>
          <a:xfrm>
            <a:off x="9348327" y="3452835"/>
            <a:ext cx="1880610" cy="810778"/>
          </a:xfrm>
          <a:prstGeom prst="rect">
            <a:avLst/>
          </a:prstGeom>
          <a:ln w="19050">
            <a:solidFill>
              <a:srgbClr val="35B6E7"/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31BFF24-F76A-4845-98C3-3FF8BE19A03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6" t="9162" r="2338" b="55196"/>
          <a:stretch/>
        </p:blipFill>
        <p:spPr>
          <a:xfrm>
            <a:off x="9348326" y="2044176"/>
            <a:ext cx="1880611" cy="681886"/>
          </a:xfrm>
          <a:prstGeom prst="rect">
            <a:avLst/>
          </a:prstGeom>
          <a:ln w="19050">
            <a:solidFill>
              <a:srgbClr val="5AB939"/>
            </a:solidFill>
            <a:prstDash val="solid"/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BD87BF8-3B3F-A243-BCFC-F2A6A6EBB06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99" t="19945" r="1392" b="46875"/>
          <a:stretch/>
        </p:blipFill>
        <p:spPr>
          <a:xfrm>
            <a:off x="9348326" y="4310703"/>
            <a:ext cx="1880611" cy="491551"/>
          </a:xfrm>
          <a:prstGeom prst="rect">
            <a:avLst/>
          </a:prstGeom>
          <a:ln w="19050">
            <a:solidFill>
              <a:srgbClr val="5AB939"/>
            </a:solidFill>
            <a:prstDash val="solid"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79C15A1-AC9B-0A46-A9E6-04D21101840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933" t="16015" r="-46630" b="19209"/>
          <a:stretch/>
        </p:blipFill>
        <p:spPr>
          <a:xfrm>
            <a:off x="9348326" y="2773152"/>
            <a:ext cx="1880611" cy="632593"/>
          </a:xfrm>
          <a:prstGeom prst="rect">
            <a:avLst/>
          </a:prstGeom>
          <a:ln w="19050">
            <a:solidFill>
              <a:schemeClr val="accent4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16C1626-3316-F14C-A6D6-A2D534BBF1E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1" t="15830" r="11545" b="45535"/>
          <a:stretch/>
        </p:blipFill>
        <p:spPr>
          <a:xfrm>
            <a:off x="9348326" y="4849345"/>
            <a:ext cx="1880611" cy="643544"/>
          </a:xfrm>
          <a:prstGeom prst="rect">
            <a:avLst/>
          </a:prstGeom>
          <a:ln w="19050">
            <a:solidFill>
              <a:schemeClr val="accent4"/>
            </a:solidFill>
          </a:ln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FD4349C-3DE2-5941-837B-AF31E8DF9899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2804160" y="2469392"/>
            <a:ext cx="1394460" cy="256670"/>
          </a:xfrm>
          <a:prstGeom prst="line">
            <a:avLst/>
          </a:prstGeom>
          <a:ln w="25400">
            <a:solidFill>
              <a:schemeClr val="accent4"/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A4D58A7-DB66-5B4B-9756-586CD013C2AF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2804160" y="2936786"/>
            <a:ext cx="1539240" cy="410370"/>
          </a:xfrm>
          <a:prstGeom prst="line">
            <a:avLst/>
          </a:prstGeom>
          <a:ln w="25400">
            <a:solidFill>
              <a:srgbClr val="5AB939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97623D7-4496-AE4B-9CC1-51BD612843AA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2804160" y="3581719"/>
            <a:ext cx="1838680" cy="624494"/>
          </a:xfrm>
          <a:prstGeom prst="line">
            <a:avLst/>
          </a:prstGeom>
          <a:ln w="25400">
            <a:solidFill>
              <a:schemeClr val="accent4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C3C2D65-2355-FF48-AE80-36FC52EC2CA5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2804160" y="3520441"/>
            <a:ext cx="2091141" cy="1552660"/>
          </a:xfrm>
          <a:prstGeom prst="line">
            <a:avLst/>
          </a:prstGeom>
          <a:ln w="25400">
            <a:solidFill>
              <a:srgbClr val="FF0000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CB8CD8A-9DCE-7347-A8CF-00A166DCF1BD}"/>
              </a:ext>
            </a:extLst>
          </p:cNvPr>
          <p:cNvCxnSpPr>
            <a:cxnSpLocks/>
            <a:endCxn id="37" idx="1"/>
          </p:cNvCxnSpPr>
          <p:nvPr/>
        </p:nvCxnSpPr>
        <p:spPr>
          <a:xfrm flipV="1">
            <a:off x="5745480" y="2385119"/>
            <a:ext cx="3602846" cy="270169"/>
          </a:xfrm>
          <a:prstGeom prst="line">
            <a:avLst/>
          </a:prstGeom>
          <a:ln w="25400">
            <a:solidFill>
              <a:srgbClr val="5AB939"/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53FB031-F4C9-D544-B687-A62B15F8EC8D}"/>
              </a:ext>
            </a:extLst>
          </p:cNvPr>
          <p:cNvCxnSpPr>
            <a:cxnSpLocks/>
            <a:endCxn id="39" idx="1"/>
          </p:cNvCxnSpPr>
          <p:nvPr/>
        </p:nvCxnSpPr>
        <p:spPr>
          <a:xfrm>
            <a:off x="5678517" y="2838197"/>
            <a:ext cx="3669809" cy="251252"/>
          </a:xfrm>
          <a:prstGeom prst="line">
            <a:avLst/>
          </a:prstGeom>
          <a:ln w="25400">
            <a:solidFill>
              <a:schemeClr val="accent4"/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0676899-614A-2F4A-BE3F-AE01BCC6D927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5823297" y="3089448"/>
            <a:ext cx="3525030" cy="768776"/>
          </a:xfrm>
          <a:prstGeom prst="line">
            <a:avLst/>
          </a:prstGeom>
          <a:ln w="25400">
            <a:solidFill>
              <a:srgbClr val="35B6E7"/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761E6A7-4376-9E4C-8C99-35B1181AE2BA}"/>
              </a:ext>
            </a:extLst>
          </p:cNvPr>
          <p:cNvCxnSpPr>
            <a:cxnSpLocks/>
            <a:endCxn id="38" idx="1"/>
          </p:cNvCxnSpPr>
          <p:nvPr/>
        </p:nvCxnSpPr>
        <p:spPr>
          <a:xfrm>
            <a:off x="6987540" y="4118986"/>
            <a:ext cx="2360786" cy="437493"/>
          </a:xfrm>
          <a:prstGeom prst="line">
            <a:avLst/>
          </a:prstGeom>
          <a:ln w="25400">
            <a:solidFill>
              <a:srgbClr val="5AB939"/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1B321C9-F5F6-9B46-8AA2-DBD4BB4DE7BB}"/>
              </a:ext>
            </a:extLst>
          </p:cNvPr>
          <p:cNvCxnSpPr>
            <a:cxnSpLocks/>
            <a:endCxn id="40" idx="1"/>
          </p:cNvCxnSpPr>
          <p:nvPr/>
        </p:nvCxnSpPr>
        <p:spPr>
          <a:xfrm flipV="1">
            <a:off x="6568440" y="5171117"/>
            <a:ext cx="2779886" cy="45875"/>
          </a:xfrm>
          <a:prstGeom prst="line">
            <a:avLst/>
          </a:prstGeom>
          <a:ln w="25400">
            <a:solidFill>
              <a:schemeClr val="accent4"/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3D6B8A81-297C-794F-B8FB-9BE629B63C2F}"/>
              </a:ext>
            </a:extLst>
          </p:cNvPr>
          <p:cNvSpPr/>
          <p:nvPr/>
        </p:nvSpPr>
        <p:spPr>
          <a:xfrm>
            <a:off x="10589342" y="69130"/>
            <a:ext cx="1539167" cy="648864"/>
          </a:xfrm>
          <a:prstGeom prst="rect">
            <a:avLst/>
          </a:prstGeom>
          <a:noFill/>
          <a:ln>
            <a:solidFill>
              <a:srgbClr val="A1362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144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46">
            <a:extLst>
              <a:ext uri="{FF2B5EF4-FFF2-40B4-BE49-F238E27FC236}">
                <a16:creationId xmlns:a16="http://schemas.microsoft.com/office/drawing/2014/main" id="{12D532AF-779F-F349-BFF3-EED01985DC8B}"/>
              </a:ext>
            </a:extLst>
          </p:cNvPr>
          <p:cNvSpPr/>
          <p:nvPr/>
        </p:nvSpPr>
        <p:spPr>
          <a:xfrm flipH="1">
            <a:off x="1770758" y="4690928"/>
            <a:ext cx="3811506" cy="708660"/>
          </a:xfrm>
          <a:custGeom>
            <a:avLst/>
            <a:gdLst>
              <a:gd name="connsiteX0" fmla="*/ 0 w 579120"/>
              <a:gd name="connsiteY0" fmla="*/ 708660 h 708660"/>
              <a:gd name="connsiteX1" fmla="*/ 579120 w 579120"/>
              <a:gd name="connsiteY1" fmla="*/ 708660 h 708660"/>
              <a:gd name="connsiteX2" fmla="*/ 579120 w 579120"/>
              <a:gd name="connsiteY2" fmla="*/ 0 h 7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9120" h="708660">
                <a:moveTo>
                  <a:pt x="0" y="708660"/>
                </a:moveTo>
                <a:lnTo>
                  <a:pt x="579120" y="708660"/>
                </a:lnTo>
                <a:lnTo>
                  <a:pt x="579120" y="0"/>
                </a:lnTo>
              </a:path>
            </a:pathLst>
          </a:custGeom>
          <a:noFill/>
          <a:ln>
            <a:solidFill>
              <a:srgbClr val="5AB93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3F857E8E-014C-FC47-8A34-74606CBD312F}"/>
              </a:ext>
            </a:extLst>
          </p:cNvPr>
          <p:cNvSpPr/>
          <p:nvPr/>
        </p:nvSpPr>
        <p:spPr>
          <a:xfrm flipH="1">
            <a:off x="1770757" y="3371670"/>
            <a:ext cx="2759654" cy="644236"/>
          </a:xfrm>
          <a:custGeom>
            <a:avLst/>
            <a:gdLst>
              <a:gd name="connsiteX0" fmla="*/ 0 w 579120"/>
              <a:gd name="connsiteY0" fmla="*/ 708660 h 708660"/>
              <a:gd name="connsiteX1" fmla="*/ 579120 w 579120"/>
              <a:gd name="connsiteY1" fmla="*/ 708660 h 708660"/>
              <a:gd name="connsiteX2" fmla="*/ 579120 w 579120"/>
              <a:gd name="connsiteY2" fmla="*/ 0 h 7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9120" h="708660">
                <a:moveTo>
                  <a:pt x="0" y="708660"/>
                </a:moveTo>
                <a:lnTo>
                  <a:pt x="579120" y="708660"/>
                </a:lnTo>
                <a:lnTo>
                  <a:pt x="579120" y="0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01F87CDC-7CC1-AF48-B9E8-E6CEC474522B}"/>
              </a:ext>
            </a:extLst>
          </p:cNvPr>
          <p:cNvSpPr/>
          <p:nvPr/>
        </p:nvSpPr>
        <p:spPr>
          <a:xfrm>
            <a:off x="7566660" y="3625166"/>
            <a:ext cx="411480" cy="708660"/>
          </a:xfrm>
          <a:custGeom>
            <a:avLst/>
            <a:gdLst>
              <a:gd name="connsiteX0" fmla="*/ 0 w 579120"/>
              <a:gd name="connsiteY0" fmla="*/ 708660 h 708660"/>
              <a:gd name="connsiteX1" fmla="*/ 579120 w 579120"/>
              <a:gd name="connsiteY1" fmla="*/ 708660 h 708660"/>
              <a:gd name="connsiteX2" fmla="*/ 579120 w 579120"/>
              <a:gd name="connsiteY2" fmla="*/ 0 h 7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9120" h="708660">
                <a:moveTo>
                  <a:pt x="0" y="708660"/>
                </a:moveTo>
                <a:lnTo>
                  <a:pt x="579120" y="708660"/>
                </a:lnTo>
                <a:lnTo>
                  <a:pt x="579120" y="0"/>
                </a:lnTo>
              </a:path>
            </a:pathLst>
          </a:custGeom>
          <a:noFill/>
          <a:ln>
            <a:solidFill>
              <a:srgbClr val="35B6E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D42A7432-DA72-A144-8145-CC9C87A0E0CF}"/>
              </a:ext>
            </a:extLst>
          </p:cNvPr>
          <p:cNvSpPr/>
          <p:nvPr/>
        </p:nvSpPr>
        <p:spPr>
          <a:xfrm>
            <a:off x="7383780" y="2504040"/>
            <a:ext cx="594360" cy="708660"/>
          </a:xfrm>
          <a:custGeom>
            <a:avLst/>
            <a:gdLst>
              <a:gd name="connsiteX0" fmla="*/ 0 w 579120"/>
              <a:gd name="connsiteY0" fmla="*/ 708660 h 708660"/>
              <a:gd name="connsiteX1" fmla="*/ 579120 w 579120"/>
              <a:gd name="connsiteY1" fmla="*/ 708660 h 708660"/>
              <a:gd name="connsiteX2" fmla="*/ 579120 w 579120"/>
              <a:gd name="connsiteY2" fmla="*/ 0 h 7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9120" h="708660">
                <a:moveTo>
                  <a:pt x="0" y="708660"/>
                </a:moveTo>
                <a:lnTo>
                  <a:pt x="579120" y="708660"/>
                </a:lnTo>
                <a:lnTo>
                  <a:pt x="579120" y="0"/>
                </a:lnTo>
              </a:path>
            </a:pathLst>
          </a:custGeom>
          <a:noFill/>
          <a:ln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4A34CA-1352-48A1-AFC7-4F6FF326AD27}"/>
              </a:ext>
            </a:extLst>
          </p:cNvPr>
          <p:cNvSpPr txBox="1"/>
          <p:nvPr/>
        </p:nvSpPr>
        <p:spPr>
          <a:xfrm>
            <a:off x="826628" y="676757"/>
            <a:ext cx="9699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THE RIGHT ACTIVATION THROUGHOUT THE DAY TARGETING ALL SUB-OCCASIONS WILL DRIVE INCIDENCE OF BEVERAGES, FREQUENCY OF PURCHASE, TRANSACTIONS AND REVENUE</a:t>
            </a:r>
          </a:p>
          <a:p>
            <a:endParaRPr lang="en-US" dirty="0">
              <a:solidFill>
                <a:srgbClr val="C00000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13D3C2-E69A-46E2-968E-F400BD4E17EF}"/>
              </a:ext>
            </a:extLst>
          </p:cNvPr>
          <p:cNvSpPr/>
          <p:nvPr/>
        </p:nvSpPr>
        <p:spPr>
          <a:xfrm>
            <a:off x="928256" y="1877086"/>
            <a:ext cx="10324997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PROMOTIONAL OFFER EXAMPLE THROUGHOUT THE DAY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14E4F64-19E6-4CCA-B4E0-5703506137E8}"/>
              </a:ext>
            </a:extLst>
          </p:cNvPr>
          <p:cNvSpPr txBox="1">
            <a:spLocks/>
          </p:cNvSpPr>
          <p:nvPr/>
        </p:nvSpPr>
        <p:spPr>
          <a:xfrm>
            <a:off x="2237590" y="16987"/>
            <a:ext cx="9954409" cy="701007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200" b="1" spc="-5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008E3C-4385-492F-B1F8-FC0D95061A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147" t="11907" r="5367" b="14747"/>
          <a:stretch/>
        </p:blipFill>
        <p:spPr>
          <a:xfrm>
            <a:off x="4469329" y="2311090"/>
            <a:ext cx="3242853" cy="3275462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9F6C01C-BB1B-E745-A6B8-EE32FC3A1E5D}"/>
              </a:ext>
            </a:extLst>
          </p:cNvPr>
          <p:cNvSpPr/>
          <p:nvPr/>
        </p:nvSpPr>
        <p:spPr>
          <a:xfrm>
            <a:off x="10527428" y="-47625"/>
            <a:ext cx="3957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19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78681">
                    <a:alpha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31885D9-671F-0341-A116-17F9B693D886}"/>
              </a:ext>
            </a:extLst>
          </p:cNvPr>
          <p:cNvSpPr/>
          <p:nvPr/>
        </p:nvSpPr>
        <p:spPr>
          <a:xfrm>
            <a:off x="10900293" y="70164"/>
            <a:ext cx="1291707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1936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ACTIVATION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EQUIPMENT</a:t>
            </a:r>
            <a:endParaRPr lang="en-US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E5C009A-33F1-B54F-859B-973B6A97D4FB}"/>
              </a:ext>
            </a:extLst>
          </p:cNvPr>
          <p:cNvSpPr/>
          <p:nvPr/>
        </p:nvSpPr>
        <p:spPr>
          <a:xfrm>
            <a:off x="2248348" y="6591042"/>
            <a:ext cx="6868757" cy="2669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6242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to markets: Replace with country specific promotional mechanisms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C9BAA2B-F499-9848-A011-931182C5E031}"/>
              </a:ext>
            </a:extLst>
          </p:cNvPr>
          <p:cNvSpPr/>
          <p:nvPr/>
        </p:nvSpPr>
        <p:spPr>
          <a:xfrm>
            <a:off x="7985759" y="3490055"/>
            <a:ext cx="257706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35B6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MULTI-PURCHASE OFFER</a:t>
            </a:r>
            <a:b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2 for 1/ 3 for 2 offer on drinks purchased between 10:00-11:00</a:t>
            </a:r>
            <a:r>
              <a:rPr lang="en-US" sz="1100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100" b="1" dirty="0">
              <a:solidFill>
                <a:srgbClr val="4E31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Benefit: Increase frequency </a:t>
            </a:r>
            <a:br>
              <a:rPr lang="en-US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consumption.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7D94CF-D6BF-5946-A2F0-4B9C7458D7EA}"/>
              </a:ext>
            </a:extLst>
          </p:cNvPr>
          <p:cNvSpPr/>
          <p:nvPr/>
        </p:nvSpPr>
        <p:spPr>
          <a:xfrm>
            <a:off x="7985760" y="2356031"/>
            <a:ext cx="257706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OF DAY “DRINK DEAL”</a:t>
            </a:r>
            <a:b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Hot drink (coffee/tea) with chilled drink (juice/water) for set price to encourage ‘1 for now, 1 for later’.</a:t>
            </a:r>
          </a:p>
          <a:p>
            <a:r>
              <a:rPr lang="en-US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Benefit: Greater spend per head.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DC347BD-6BFF-574A-998D-A9F6428810BA}"/>
              </a:ext>
            </a:extLst>
          </p:cNvPr>
          <p:cNvSpPr/>
          <p:nvPr/>
        </p:nvSpPr>
        <p:spPr>
          <a:xfrm>
            <a:off x="7985759" y="4550092"/>
            <a:ext cx="257706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100" b="1" dirty="0">
                <a:solidFill>
                  <a:srgbClr val="5AB9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PORTFOLIO PAIRINGS</a:t>
            </a:r>
            <a:b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Suggestion of portfolio drink pairings next to specific lunch items on menu.</a:t>
            </a:r>
          </a:p>
          <a:p>
            <a:pPr lvl="0"/>
            <a:r>
              <a:rPr lang="en-US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Benefit: Drive association of </a:t>
            </a:r>
            <a:br>
              <a:rPr lang="en-US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and drink.</a:t>
            </a:r>
          </a:p>
        </p:txBody>
      </p:sp>
      <p:pic>
        <p:nvPicPr>
          <p:cNvPr id="35" name="Picture 34" descr="A person sitting at a table&#10;&#10;Description generated with very high confidence">
            <a:extLst>
              <a:ext uri="{FF2B5EF4-FFF2-40B4-BE49-F238E27FC236}">
                <a16:creationId xmlns:a16="http://schemas.microsoft.com/office/drawing/2014/main" id="{70768DCA-5FAF-274D-86FB-E678FF8D6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184" y="3467512"/>
            <a:ext cx="672217" cy="9416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0D229475-1A7E-234B-8049-7DCF6F9A38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184" y="2354573"/>
            <a:ext cx="672217" cy="9416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 descr="A picture containing food, dish, sashimi&#10;&#10;Description generated with very high confidence">
            <a:extLst>
              <a:ext uri="{FF2B5EF4-FFF2-40B4-BE49-F238E27FC236}">
                <a16:creationId xmlns:a16="http://schemas.microsoft.com/office/drawing/2014/main" id="{58A9D749-F554-0346-B274-E0D938F285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823" y="4580873"/>
            <a:ext cx="673578" cy="8110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9" name="Freeform 38">
            <a:extLst>
              <a:ext uri="{FF2B5EF4-FFF2-40B4-BE49-F238E27FC236}">
                <a16:creationId xmlns:a16="http://schemas.microsoft.com/office/drawing/2014/main" id="{836F0A6F-75F7-2344-B796-6D8530E3A828}"/>
              </a:ext>
            </a:extLst>
          </p:cNvPr>
          <p:cNvSpPr/>
          <p:nvPr/>
        </p:nvSpPr>
        <p:spPr>
          <a:xfrm>
            <a:off x="6652260" y="4690928"/>
            <a:ext cx="1325880" cy="708660"/>
          </a:xfrm>
          <a:custGeom>
            <a:avLst/>
            <a:gdLst>
              <a:gd name="connsiteX0" fmla="*/ 0 w 579120"/>
              <a:gd name="connsiteY0" fmla="*/ 708660 h 708660"/>
              <a:gd name="connsiteX1" fmla="*/ 579120 w 579120"/>
              <a:gd name="connsiteY1" fmla="*/ 708660 h 708660"/>
              <a:gd name="connsiteX2" fmla="*/ 579120 w 579120"/>
              <a:gd name="connsiteY2" fmla="*/ 0 h 7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9120" h="708660">
                <a:moveTo>
                  <a:pt x="0" y="708660"/>
                </a:moveTo>
                <a:lnTo>
                  <a:pt x="579120" y="708660"/>
                </a:lnTo>
                <a:lnTo>
                  <a:pt x="579120" y="0"/>
                </a:lnTo>
              </a:path>
            </a:pathLst>
          </a:custGeom>
          <a:noFill/>
          <a:ln>
            <a:solidFill>
              <a:srgbClr val="5AB93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139FC52-FBD0-234B-9513-0E484F4CAE52}"/>
              </a:ext>
            </a:extLst>
          </p:cNvPr>
          <p:cNvSpPr/>
          <p:nvPr/>
        </p:nvSpPr>
        <p:spPr>
          <a:xfrm>
            <a:off x="7919428" y="2423212"/>
            <a:ext cx="123526" cy="12352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1690E1D-49F0-334F-B692-047FC696FC0B}"/>
              </a:ext>
            </a:extLst>
          </p:cNvPr>
          <p:cNvSpPr/>
          <p:nvPr/>
        </p:nvSpPr>
        <p:spPr>
          <a:xfrm>
            <a:off x="7919428" y="3552132"/>
            <a:ext cx="123526" cy="123526"/>
          </a:xfrm>
          <a:prstGeom prst="ellipse">
            <a:avLst/>
          </a:prstGeom>
          <a:solidFill>
            <a:srgbClr val="35B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9763AED-7EB1-3147-9473-B4A32809FB7F}"/>
              </a:ext>
            </a:extLst>
          </p:cNvPr>
          <p:cNvSpPr/>
          <p:nvPr/>
        </p:nvSpPr>
        <p:spPr>
          <a:xfrm>
            <a:off x="7919428" y="4618172"/>
            <a:ext cx="123526" cy="123526"/>
          </a:xfrm>
          <a:prstGeom prst="ellipse">
            <a:avLst/>
          </a:prstGeom>
          <a:solidFill>
            <a:srgbClr val="5AB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7EBED56-F0B5-184C-A477-40884698E427}"/>
              </a:ext>
            </a:extLst>
          </p:cNvPr>
          <p:cNvSpPr/>
          <p:nvPr/>
        </p:nvSpPr>
        <p:spPr>
          <a:xfrm>
            <a:off x="1787612" y="4615604"/>
            <a:ext cx="32591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100" b="1" dirty="0">
                <a:solidFill>
                  <a:srgbClr val="5AB9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LUNCH MEAL DEAL</a:t>
            </a:r>
            <a:b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Drink with lunch dish for set price.</a:t>
            </a:r>
          </a:p>
          <a:p>
            <a:pPr lvl="0"/>
            <a:r>
              <a:rPr lang="en-US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Benefit: Convenience drives </a:t>
            </a:r>
          </a:p>
          <a:p>
            <a:pPr lvl="0"/>
            <a:r>
              <a:rPr lang="en-US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purchase and food &amp; drink association.</a:t>
            </a:r>
          </a:p>
        </p:txBody>
      </p:sp>
      <p:pic>
        <p:nvPicPr>
          <p:cNvPr id="44" name="Picture 43" descr="A bottle of beer next to a plate of food&#10;&#10;Description generated with very high confidence">
            <a:extLst>
              <a:ext uri="{FF2B5EF4-FFF2-40B4-BE49-F238E27FC236}">
                <a16:creationId xmlns:a16="http://schemas.microsoft.com/office/drawing/2014/main" id="{F1B9FC15-EB14-824B-8C16-12C6CE15E3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" r="16438"/>
          <a:stretch/>
        </p:blipFill>
        <p:spPr>
          <a:xfrm>
            <a:off x="945108" y="4531961"/>
            <a:ext cx="706565" cy="95316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C2B5E2E2-39D7-EE4C-AB4A-9BA969121467}"/>
              </a:ext>
            </a:extLst>
          </p:cNvPr>
          <p:cNvSpPr/>
          <p:nvPr/>
        </p:nvSpPr>
        <p:spPr>
          <a:xfrm>
            <a:off x="1787612" y="3244947"/>
            <a:ext cx="24682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COMBO SNACK DEAL</a:t>
            </a:r>
            <a:b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Snack and drink combo for set price.</a:t>
            </a:r>
          </a:p>
          <a:p>
            <a:pPr lvl="0"/>
            <a:r>
              <a:rPr lang="en-US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Benefit: Convenience and availability drives incidence.</a:t>
            </a:r>
          </a:p>
        </p:txBody>
      </p:sp>
      <p:pic>
        <p:nvPicPr>
          <p:cNvPr id="46" name="Picture 45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519E1FE6-9417-9B4D-9E73-1983CC96BD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28" y="3124411"/>
            <a:ext cx="714245" cy="9416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9" name="Oval 48">
            <a:extLst>
              <a:ext uri="{FF2B5EF4-FFF2-40B4-BE49-F238E27FC236}">
                <a16:creationId xmlns:a16="http://schemas.microsoft.com/office/drawing/2014/main" id="{225A0748-889A-4546-A7E7-4AAAD60CC928}"/>
              </a:ext>
            </a:extLst>
          </p:cNvPr>
          <p:cNvSpPr/>
          <p:nvPr/>
        </p:nvSpPr>
        <p:spPr>
          <a:xfrm>
            <a:off x="1708314" y="3309907"/>
            <a:ext cx="123526" cy="12352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3FDC17A-B3E7-514E-86FC-D689907DF0B1}"/>
              </a:ext>
            </a:extLst>
          </p:cNvPr>
          <p:cNvSpPr/>
          <p:nvPr/>
        </p:nvSpPr>
        <p:spPr>
          <a:xfrm>
            <a:off x="1708314" y="4676364"/>
            <a:ext cx="123526" cy="123526"/>
          </a:xfrm>
          <a:prstGeom prst="ellipse">
            <a:avLst/>
          </a:prstGeom>
          <a:solidFill>
            <a:srgbClr val="5AB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95C2AB3-20E8-1444-95E9-3B4E509D2D99}"/>
              </a:ext>
            </a:extLst>
          </p:cNvPr>
          <p:cNvSpPr/>
          <p:nvPr/>
        </p:nvSpPr>
        <p:spPr>
          <a:xfrm>
            <a:off x="10589342" y="69130"/>
            <a:ext cx="1539167" cy="648864"/>
          </a:xfrm>
          <a:prstGeom prst="rect">
            <a:avLst/>
          </a:prstGeom>
          <a:noFill/>
          <a:ln>
            <a:solidFill>
              <a:srgbClr val="A1362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94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:a16="http://schemas.microsoft.com/office/drawing/2014/main" id="{22A1C906-0CE0-0041-B6CB-2667319B8F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74" r="9540" b="21159"/>
          <a:stretch/>
        </p:blipFill>
        <p:spPr>
          <a:xfrm>
            <a:off x="947495" y="2240695"/>
            <a:ext cx="1542981" cy="836720"/>
          </a:xfrm>
          <a:prstGeom prst="rect">
            <a:avLst/>
          </a:prstGeom>
          <a:ln w="25400">
            <a:solidFill>
              <a:srgbClr val="FFF358"/>
            </a:solidFill>
          </a:ln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4844C61-E64A-7B4C-9A87-A0DE6F9B62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448" b="11334"/>
          <a:stretch/>
        </p:blipFill>
        <p:spPr>
          <a:xfrm>
            <a:off x="2620025" y="2240695"/>
            <a:ext cx="1542981" cy="836720"/>
          </a:xfrm>
          <a:prstGeom prst="rect">
            <a:avLst/>
          </a:prstGeom>
          <a:ln w="25400">
            <a:solidFill>
              <a:srgbClr val="FFF358"/>
            </a:solidFill>
          </a:ln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B9A24D7-C2BC-FB48-B43A-EA9B899847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077" r="7751" b="11954"/>
          <a:stretch/>
        </p:blipFill>
        <p:spPr>
          <a:xfrm>
            <a:off x="2620025" y="4731234"/>
            <a:ext cx="1542981" cy="83672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B910FF8E-CB5C-FB43-8529-C78CF42416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247" t="29068" r="14247" b="4420"/>
          <a:stretch/>
        </p:blipFill>
        <p:spPr>
          <a:xfrm>
            <a:off x="4292554" y="2240696"/>
            <a:ext cx="1542981" cy="836720"/>
          </a:xfrm>
          <a:prstGeom prst="rect">
            <a:avLst/>
          </a:prstGeom>
          <a:ln w="25400">
            <a:solidFill>
              <a:srgbClr val="FFF358"/>
            </a:solidFill>
          </a:ln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2CB86C2F-6621-E24B-8DAA-D35D10A52E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507" r="2120" b="49912"/>
          <a:stretch/>
        </p:blipFill>
        <p:spPr>
          <a:xfrm>
            <a:off x="4292554" y="3465550"/>
            <a:ext cx="1542981" cy="836720"/>
          </a:xfrm>
          <a:prstGeom prst="rect">
            <a:avLst/>
          </a:prstGeom>
          <a:ln w="25400">
            <a:solidFill>
              <a:srgbClr val="92D050"/>
            </a:solidFill>
          </a:ln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C3853F68-7EF1-744E-AE38-A3DAE4A6B27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025" t="8245" r="1486" b="14418"/>
          <a:stretch/>
        </p:blipFill>
        <p:spPr>
          <a:xfrm>
            <a:off x="947495" y="3465550"/>
            <a:ext cx="1542981" cy="836720"/>
          </a:xfrm>
          <a:prstGeom prst="rect">
            <a:avLst/>
          </a:prstGeom>
          <a:ln w="25400">
            <a:solidFill>
              <a:srgbClr val="FFF358"/>
            </a:solidFill>
          </a:ln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AAA925E7-111C-DD4A-B780-2DFF502284E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78" t="1" r="7608" b="25324"/>
          <a:stretch/>
        </p:blipFill>
        <p:spPr>
          <a:xfrm>
            <a:off x="2620025" y="3465550"/>
            <a:ext cx="1542981" cy="836720"/>
          </a:xfrm>
          <a:prstGeom prst="rect">
            <a:avLst/>
          </a:prstGeom>
          <a:ln w="25400">
            <a:solidFill>
              <a:srgbClr val="92D050"/>
            </a:solidFill>
          </a:ln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14162F19-9D6A-3244-9D2F-D0DCCA0A4E6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9184" r="5865" b="5085"/>
          <a:stretch/>
        </p:blipFill>
        <p:spPr>
          <a:xfrm>
            <a:off x="947495" y="4731234"/>
            <a:ext cx="1542981" cy="836720"/>
          </a:xfrm>
          <a:prstGeom prst="rect">
            <a:avLst/>
          </a:prstGeom>
          <a:ln w="25400">
            <a:solidFill>
              <a:srgbClr val="92D050"/>
            </a:solidFill>
          </a:ln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6D8533BC-83FA-8641-9632-5E456DBE25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247" t="29068" r="14247" b="4420"/>
          <a:stretch/>
        </p:blipFill>
        <p:spPr>
          <a:xfrm>
            <a:off x="4292554" y="4731234"/>
            <a:ext cx="1542981" cy="83672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9C5D1D-D102-4971-B319-3CF9E68CB54B}"/>
              </a:ext>
            </a:extLst>
          </p:cNvPr>
          <p:cNvSpPr txBox="1"/>
          <p:nvPr/>
        </p:nvSpPr>
        <p:spPr>
          <a:xfrm>
            <a:off x="826628" y="676757"/>
            <a:ext cx="9663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THE RIGHT ACTIVATION THROUGHOUT THE DAY TARGETING ALL SUB-OCCASIONS WILL DRIVE INCIDENCE OF BEVERAGES, FREQUENCY OF PURCHASE, TRANSACTIONS AND REVENUE</a:t>
            </a:r>
          </a:p>
          <a:p>
            <a:endParaRPr lang="en-US" dirty="0">
              <a:solidFill>
                <a:srgbClr val="C00000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925EE82-E745-469F-8329-1AB03B7056DC}"/>
              </a:ext>
            </a:extLst>
          </p:cNvPr>
          <p:cNvSpPr/>
          <p:nvPr/>
        </p:nvSpPr>
        <p:spPr>
          <a:xfrm>
            <a:off x="3868865" y="6590890"/>
            <a:ext cx="4741259" cy="2669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624221"/>
                </a:solidFill>
                <a:latin typeface="Century Gothic" panose="020B0502020202020204" pitchFamily="34" charset="0"/>
              </a:rPr>
              <a:t>Note to markets: Replace pictures with relevant merchandising solutions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6136E13-FC75-47AD-BF1E-744BE418AFBC}"/>
              </a:ext>
            </a:extLst>
          </p:cNvPr>
          <p:cNvSpPr txBox="1">
            <a:spLocks/>
          </p:cNvSpPr>
          <p:nvPr/>
        </p:nvSpPr>
        <p:spPr>
          <a:xfrm>
            <a:off x="2189180" y="16987"/>
            <a:ext cx="10002819" cy="701007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200" b="1" spc="-5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DEA6A6B-796C-1F44-8A4D-33DB32D91A92}"/>
              </a:ext>
            </a:extLst>
          </p:cNvPr>
          <p:cNvSpPr/>
          <p:nvPr/>
        </p:nvSpPr>
        <p:spPr>
          <a:xfrm>
            <a:off x="10527428" y="-47625"/>
            <a:ext cx="3957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19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78681">
                    <a:alpha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C03B7C1-E86E-1A4C-8F63-EE93477CA30A}"/>
              </a:ext>
            </a:extLst>
          </p:cNvPr>
          <p:cNvSpPr/>
          <p:nvPr/>
        </p:nvSpPr>
        <p:spPr>
          <a:xfrm>
            <a:off x="10900293" y="70164"/>
            <a:ext cx="1291707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1936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ACTIVATION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EQUIPMENT</a:t>
            </a:r>
            <a:endParaRPr lang="en-US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548AA7E0-A92A-064A-9A44-ED9F1FECA7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353466"/>
              </p:ext>
            </p:extLst>
          </p:nvPr>
        </p:nvGraphicFramePr>
        <p:xfrm>
          <a:off x="6093229" y="3900260"/>
          <a:ext cx="5126619" cy="198571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749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7579">
                  <a:extLst>
                    <a:ext uri="{9D8B030D-6E8A-4147-A177-3AD203B41FA5}">
                      <a16:colId xmlns:a16="http://schemas.microsoft.com/office/drawing/2014/main" val="1844920631"/>
                    </a:ext>
                  </a:extLst>
                </a:gridCol>
              </a:tblGrid>
              <a:tr h="192988">
                <a:tc gridSpan="2">
                  <a:txBody>
                    <a:bodyPr/>
                    <a:lstStyle/>
                    <a:p>
                      <a:pPr lvl="1" algn="l"/>
                      <a:r>
                        <a:rPr lang="en-GB" sz="800" b="0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Canteen</a:t>
                      </a:r>
                      <a:endParaRPr lang="en-US" sz="800" b="0" i="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0370" marR="50370" marT="25185" marB="2518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192">
                <a:tc>
                  <a:txBody>
                    <a:bodyPr/>
                    <a:lstStyle/>
                    <a:p>
                      <a:pPr marL="457189" lvl="1" indent="0">
                        <a:lnSpc>
                          <a:spcPts val="8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GB" sz="700" b="0" i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Start of Day: branded water rack (</a:t>
                      </a:r>
                      <a:r>
                        <a:rPr lang="en-GB" sz="700" b="0" i="0" err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Dorna</a:t>
                      </a:r>
                      <a:r>
                        <a:rPr lang="en-GB" sz="700" b="0" i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) next to till</a:t>
                      </a:r>
                    </a:p>
                  </a:txBody>
                  <a:tcPr marL="19831" marR="19831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ts val="800"/>
                        </a:lnSpc>
                      </a:pPr>
                      <a:r>
                        <a:rPr lang="en-GB" sz="700" b="0" i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Permanent</a:t>
                      </a:r>
                    </a:p>
                  </a:txBody>
                  <a:tcPr marL="19831" marR="19831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8630285"/>
                  </a:ext>
                </a:extLst>
              </a:tr>
              <a:tr h="199192">
                <a:tc>
                  <a:txBody>
                    <a:bodyPr/>
                    <a:lstStyle/>
                    <a:p>
                      <a:pPr marL="457189" marR="0" lvl="1" indent="0" algn="l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700" b="0" i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Start of Day: combo drink deal on A-Board at entrance</a:t>
                      </a:r>
                    </a:p>
                  </a:txBody>
                  <a:tcPr marL="19831" marR="19831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457189" lvl="1" indent="0">
                        <a:lnSpc>
                          <a:spcPts val="8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GB" sz="700" b="0" i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Temporary</a:t>
                      </a:r>
                    </a:p>
                  </a:txBody>
                  <a:tcPr marL="19831" marR="19831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25569"/>
                  </a:ext>
                </a:extLst>
              </a:tr>
              <a:tr h="199192">
                <a:tc>
                  <a:txBody>
                    <a:bodyPr/>
                    <a:lstStyle/>
                    <a:p>
                      <a:pPr marL="457189" marR="0" lvl="1" indent="0" algn="l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700" b="0" i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Start of Day: ambient water display at coffee machine</a:t>
                      </a:r>
                    </a:p>
                  </a:txBody>
                  <a:tcPr marL="19831" marR="19831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457189" lvl="1" indent="0">
                        <a:lnSpc>
                          <a:spcPts val="8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GB" sz="700" b="0" i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Temporary</a:t>
                      </a:r>
                    </a:p>
                  </a:txBody>
                  <a:tcPr marL="19831" marR="19831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9751602"/>
                  </a:ext>
                </a:extLst>
              </a:tr>
              <a:tr h="199192">
                <a:tc>
                  <a:txBody>
                    <a:bodyPr/>
                    <a:lstStyle/>
                    <a:p>
                      <a:pPr marL="457189" marR="0" lvl="1" indent="0" algn="l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700" b="0" i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Start of Day: branded coffee machine (Lavazza)</a:t>
                      </a:r>
                      <a:endParaRPr lang="en-GB" sz="700" b="0" i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9831" marR="19831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457189" lvl="1" indent="0">
                        <a:lnSpc>
                          <a:spcPts val="8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GB" sz="700" b="0" i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Permanent</a:t>
                      </a:r>
                    </a:p>
                  </a:txBody>
                  <a:tcPr marL="19831" marR="19831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328267"/>
                  </a:ext>
                </a:extLst>
              </a:tr>
              <a:tr h="199192">
                <a:tc>
                  <a:txBody>
                    <a:bodyPr/>
                    <a:lstStyle/>
                    <a:p>
                      <a:pPr marL="457189" lvl="1" indent="0">
                        <a:lnSpc>
                          <a:spcPts val="8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GB" sz="700" b="0" i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Lunch: combo meal deal on header-board above food counter</a:t>
                      </a:r>
                    </a:p>
                  </a:txBody>
                  <a:tcPr marL="19831" marR="19831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457189" lvl="1" indent="0">
                        <a:lnSpc>
                          <a:spcPts val="8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GB" sz="700" b="0" i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Temporary</a:t>
                      </a:r>
                    </a:p>
                  </a:txBody>
                  <a:tcPr marL="19831" marR="19831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527279"/>
                  </a:ext>
                </a:extLst>
              </a:tr>
              <a:tr h="199192">
                <a:tc>
                  <a:txBody>
                    <a:bodyPr/>
                    <a:lstStyle/>
                    <a:p>
                      <a:pPr marL="457189" marR="0" lvl="1" indent="0" algn="l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700" b="0" i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Lunch: food pairings on menu</a:t>
                      </a:r>
                    </a:p>
                  </a:txBody>
                  <a:tcPr marL="19831" marR="19831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457189" lvl="1" indent="0">
                        <a:lnSpc>
                          <a:spcPts val="8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GB" sz="700" b="0" i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Temporary</a:t>
                      </a:r>
                    </a:p>
                  </a:txBody>
                  <a:tcPr marL="19831" marR="19831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1675741"/>
                  </a:ext>
                </a:extLst>
              </a:tr>
              <a:tr h="199192">
                <a:tc>
                  <a:txBody>
                    <a:bodyPr/>
                    <a:lstStyle/>
                    <a:p>
                      <a:pPr marL="457189" lvl="1" indent="0">
                        <a:lnSpc>
                          <a:spcPts val="8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GB" sz="700" b="0" i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Lunch: counter top cooler halfway along food counter</a:t>
                      </a:r>
                    </a:p>
                  </a:txBody>
                  <a:tcPr marL="19831" marR="19831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457189" lvl="1" indent="0">
                        <a:lnSpc>
                          <a:spcPts val="8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GB" sz="700" b="0" i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Permanent</a:t>
                      </a:r>
                    </a:p>
                  </a:txBody>
                  <a:tcPr marL="19831" marR="19831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8795570"/>
                  </a:ext>
                </a:extLst>
              </a:tr>
              <a:tr h="199192">
                <a:tc>
                  <a:txBody>
                    <a:bodyPr/>
                    <a:lstStyle/>
                    <a:p>
                      <a:pPr marL="457189" lvl="1" indent="0">
                        <a:lnSpc>
                          <a:spcPts val="8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GB" sz="700" b="0" i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Mid-Afternoon Break: combo snack deal on wobbler at snack display</a:t>
                      </a:r>
                    </a:p>
                  </a:txBody>
                  <a:tcPr marL="19831" marR="19831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457189" lvl="1" indent="0">
                        <a:lnSpc>
                          <a:spcPts val="8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GB" sz="700" b="0" i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Temporary</a:t>
                      </a:r>
                    </a:p>
                  </a:txBody>
                  <a:tcPr marL="19831" marR="19831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948001"/>
                  </a:ext>
                </a:extLst>
              </a:tr>
              <a:tr h="199192">
                <a:tc>
                  <a:txBody>
                    <a:bodyPr/>
                    <a:lstStyle/>
                    <a:p>
                      <a:pPr marL="457189" marR="0" lvl="1" indent="0" algn="l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700" b="0" i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While Working: set price promo on tent card at display next to till</a:t>
                      </a:r>
                    </a:p>
                  </a:txBody>
                  <a:tcPr marL="19831" marR="19831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ts val="800"/>
                        </a:lnSpc>
                      </a:pPr>
                      <a:r>
                        <a:rPr lang="en-GB" sz="700" b="0" i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Temporary</a:t>
                      </a:r>
                    </a:p>
                  </a:txBody>
                  <a:tcPr marL="19831" marR="19831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772096"/>
                  </a:ext>
                </a:extLst>
              </a:tr>
            </a:tbl>
          </a:graphicData>
        </a:graphic>
      </p:graphicFrame>
      <p:sp>
        <p:nvSpPr>
          <p:cNvPr id="49" name="Parallelogram 48">
            <a:extLst>
              <a:ext uri="{FF2B5EF4-FFF2-40B4-BE49-F238E27FC236}">
                <a16:creationId xmlns:a16="http://schemas.microsoft.com/office/drawing/2014/main" id="{E663A055-365C-9E42-9DDD-69A7861A53A8}"/>
              </a:ext>
            </a:extLst>
          </p:cNvPr>
          <p:cNvSpPr/>
          <p:nvPr/>
        </p:nvSpPr>
        <p:spPr>
          <a:xfrm>
            <a:off x="6250668" y="4144965"/>
            <a:ext cx="142892" cy="95262"/>
          </a:xfrm>
          <a:prstGeom prst="parallelogram">
            <a:avLst>
              <a:gd name="adj" fmla="val 88333"/>
            </a:avLst>
          </a:prstGeom>
          <a:solidFill>
            <a:srgbClr val="F8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0" name="Parallelogram 49">
            <a:extLst>
              <a:ext uri="{FF2B5EF4-FFF2-40B4-BE49-F238E27FC236}">
                <a16:creationId xmlns:a16="http://schemas.microsoft.com/office/drawing/2014/main" id="{88B8797D-93FF-144D-95FC-165E0A65DBF7}"/>
              </a:ext>
            </a:extLst>
          </p:cNvPr>
          <p:cNvSpPr/>
          <p:nvPr/>
        </p:nvSpPr>
        <p:spPr>
          <a:xfrm>
            <a:off x="6250668" y="4344157"/>
            <a:ext cx="142892" cy="95262"/>
          </a:xfrm>
          <a:prstGeom prst="parallelogram">
            <a:avLst>
              <a:gd name="adj" fmla="val 88333"/>
            </a:avLst>
          </a:prstGeom>
          <a:solidFill>
            <a:srgbClr val="F8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" name="Parallelogram 50">
            <a:extLst>
              <a:ext uri="{FF2B5EF4-FFF2-40B4-BE49-F238E27FC236}">
                <a16:creationId xmlns:a16="http://schemas.microsoft.com/office/drawing/2014/main" id="{6FBC91C8-7BDA-2F42-BDB8-23A18AB90A8A}"/>
              </a:ext>
            </a:extLst>
          </p:cNvPr>
          <p:cNvSpPr/>
          <p:nvPr/>
        </p:nvSpPr>
        <p:spPr>
          <a:xfrm>
            <a:off x="6250668" y="4543349"/>
            <a:ext cx="142892" cy="95262"/>
          </a:xfrm>
          <a:prstGeom prst="parallelogram">
            <a:avLst>
              <a:gd name="adj" fmla="val 88333"/>
            </a:avLst>
          </a:prstGeom>
          <a:solidFill>
            <a:srgbClr val="F8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2" name="Parallelogram 51">
            <a:extLst>
              <a:ext uri="{FF2B5EF4-FFF2-40B4-BE49-F238E27FC236}">
                <a16:creationId xmlns:a16="http://schemas.microsoft.com/office/drawing/2014/main" id="{4B4F5688-8D9C-7245-94A0-C574C8CA981D}"/>
              </a:ext>
            </a:extLst>
          </p:cNvPr>
          <p:cNvSpPr/>
          <p:nvPr/>
        </p:nvSpPr>
        <p:spPr>
          <a:xfrm>
            <a:off x="6250668" y="4744955"/>
            <a:ext cx="142892" cy="95262"/>
          </a:xfrm>
          <a:prstGeom prst="parallelogram">
            <a:avLst>
              <a:gd name="adj" fmla="val 88333"/>
            </a:avLst>
          </a:prstGeom>
          <a:solidFill>
            <a:srgbClr val="F8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3" name="Parallelogram 52">
            <a:extLst>
              <a:ext uri="{FF2B5EF4-FFF2-40B4-BE49-F238E27FC236}">
                <a16:creationId xmlns:a16="http://schemas.microsoft.com/office/drawing/2014/main" id="{A4EF88FE-9242-F740-AA58-B3855E363398}"/>
              </a:ext>
            </a:extLst>
          </p:cNvPr>
          <p:cNvSpPr/>
          <p:nvPr/>
        </p:nvSpPr>
        <p:spPr>
          <a:xfrm>
            <a:off x="6250668" y="4944147"/>
            <a:ext cx="142892" cy="95262"/>
          </a:xfrm>
          <a:prstGeom prst="parallelogram">
            <a:avLst>
              <a:gd name="adj" fmla="val 88333"/>
            </a:avLst>
          </a:prstGeom>
          <a:solidFill>
            <a:srgbClr val="5CB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4" name="Parallelogram 53">
            <a:extLst>
              <a:ext uri="{FF2B5EF4-FFF2-40B4-BE49-F238E27FC236}">
                <a16:creationId xmlns:a16="http://schemas.microsoft.com/office/drawing/2014/main" id="{13EAADCB-8DCB-F341-A0BB-2B40CD98CF5B}"/>
              </a:ext>
            </a:extLst>
          </p:cNvPr>
          <p:cNvSpPr/>
          <p:nvPr/>
        </p:nvSpPr>
        <p:spPr>
          <a:xfrm>
            <a:off x="6250668" y="5143339"/>
            <a:ext cx="142892" cy="95262"/>
          </a:xfrm>
          <a:prstGeom prst="parallelogram">
            <a:avLst>
              <a:gd name="adj" fmla="val 88333"/>
            </a:avLst>
          </a:prstGeom>
          <a:solidFill>
            <a:srgbClr val="5CB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5" name="Parallelogram 54">
            <a:extLst>
              <a:ext uri="{FF2B5EF4-FFF2-40B4-BE49-F238E27FC236}">
                <a16:creationId xmlns:a16="http://schemas.microsoft.com/office/drawing/2014/main" id="{8DBF9AF6-C58E-4049-B555-43AD52590A2C}"/>
              </a:ext>
            </a:extLst>
          </p:cNvPr>
          <p:cNvSpPr/>
          <p:nvPr/>
        </p:nvSpPr>
        <p:spPr>
          <a:xfrm>
            <a:off x="6250668" y="5342531"/>
            <a:ext cx="142892" cy="95262"/>
          </a:xfrm>
          <a:prstGeom prst="parallelogram">
            <a:avLst>
              <a:gd name="adj" fmla="val 88333"/>
            </a:avLst>
          </a:prstGeom>
          <a:solidFill>
            <a:srgbClr val="5CB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6" name="Parallelogram 55">
            <a:extLst>
              <a:ext uri="{FF2B5EF4-FFF2-40B4-BE49-F238E27FC236}">
                <a16:creationId xmlns:a16="http://schemas.microsoft.com/office/drawing/2014/main" id="{FD2B50B1-9D6C-C94E-B0CF-9C3D15944A6B}"/>
              </a:ext>
            </a:extLst>
          </p:cNvPr>
          <p:cNvSpPr/>
          <p:nvPr/>
        </p:nvSpPr>
        <p:spPr>
          <a:xfrm>
            <a:off x="6250668" y="5541723"/>
            <a:ext cx="142892" cy="95262"/>
          </a:xfrm>
          <a:prstGeom prst="parallelogram">
            <a:avLst>
              <a:gd name="adj" fmla="val 88333"/>
            </a:avLst>
          </a:prstGeom>
          <a:solidFill>
            <a:srgbClr val="C41A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7" name="Parallelogram 56">
            <a:extLst>
              <a:ext uri="{FF2B5EF4-FFF2-40B4-BE49-F238E27FC236}">
                <a16:creationId xmlns:a16="http://schemas.microsoft.com/office/drawing/2014/main" id="{B67A07EB-293B-D94F-97A5-A69D27497451}"/>
              </a:ext>
            </a:extLst>
          </p:cNvPr>
          <p:cNvSpPr/>
          <p:nvPr/>
        </p:nvSpPr>
        <p:spPr>
          <a:xfrm>
            <a:off x="6250668" y="5740919"/>
            <a:ext cx="142892" cy="95262"/>
          </a:xfrm>
          <a:prstGeom prst="parallelogram">
            <a:avLst>
              <a:gd name="adj" fmla="val 88333"/>
            </a:avLst>
          </a:prstGeom>
          <a:solidFill>
            <a:srgbClr val="273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CB405C4-50F4-A344-B1B1-FC4141348DC9}"/>
              </a:ext>
            </a:extLst>
          </p:cNvPr>
          <p:cNvCxnSpPr/>
          <p:nvPr/>
        </p:nvCxnSpPr>
        <p:spPr>
          <a:xfrm>
            <a:off x="6093229" y="4290985"/>
            <a:ext cx="512661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8327CA9-C31A-964F-ACE5-2CD87C44A412}"/>
              </a:ext>
            </a:extLst>
          </p:cNvPr>
          <p:cNvCxnSpPr/>
          <p:nvPr/>
        </p:nvCxnSpPr>
        <p:spPr>
          <a:xfrm>
            <a:off x="6093229" y="4690279"/>
            <a:ext cx="512661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3F78EBE-38EB-E44C-BD0E-4091BC662D54}"/>
              </a:ext>
            </a:extLst>
          </p:cNvPr>
          <p:cNvCxnSpPr/>
          <p:nvPr/>
        </p:nvCxnSpPr>
        <p:spPr>
          <a:xfrm>
            <a:off x="6093229" y="4490632"/>
            <a:ext cx="512661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89F4DF6-FFC3-1441-BFDC-024B9B03C0C3}"/>
              </a:ext>
            </a:extLst>
          </p:cNvPr>
          <p:cNvCxnSpPr/>
          <p:nvPr/>
        </p:nvCxnSpPr>
        <p:spPr>
          <a:xfrm>
            <a:off x="6093229" y="4889926"/>
            <a:ext cx="512661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C6ECD40-F1B7-F74C-B32C-F3D5B9EDA24F}"/>
              </a:ext>
            </a:extLst>
          </p:cNvPr>
          <p:cNvCxnSpPr/>
          <p:nvPr/>
        </p:nvCxnSpPr>
        <p:spPr>
          <a:xfrm>
            <a:off x="6093229" y="5089573"/>
            <a:ext cx="512661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B98C67B-6F83-7B4D-9466-D69D68C0AB3B}"/>
              </a:ext>
            </a:extLst>
          </p:cNvPr>
          <p:cNvCxnSpPr/>
          <p:nvPr/>
        </p:nvCxnSpPr>
        <p:spPr>
          <a:xfrm>
            <a:off x="6093229" y="5488867"/>
            <a:ext cx="512661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8A82E8F-30E1-7046-BAA0-4FE636BF257D}"/>
              </a:ext>
            </a:extLst>
          </p:cNvPr>
          <p:cNvCxnSpPr/>
          <p:nvPr/>
        </p:nvCxnSpPr>
        <p:spPr>
          <a:xfrm>
            <a:off x="6093229" y="5688514"/>
            <a:ext cx="512661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059E499-5211-C24C-8F7B-46E5C2C656A4}"/>
              </a:ext>
            </a:extLst>
          </p:cNvPr>
          <p:cNvCxnSpPr/>
          <p:nvPr/>
        </p:nvCxnSpPr>
        <p:spPr>
          <a:xfrm>
            <a:off x="6093229" y="5289220"/>
            <a:ext cx="512661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46BD671D-F0F9-9E4B-A05B-E97C32DD440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147" t="11907" r="5367" b="14747"/>
          <a:stretch/>
        </p:blipFill>
        <p:spPr>
          <a:xfrm>
            <a:off x="7931648" y="2195252"/>
            <a:ext cx="1449781" cy="146436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A5B4533F-A37F-EF42-BC79-AAA79395FA4F}"/>
              </a:ext>
            </a:extLst>
          </p:cNvPr>
          <p:cNvSpPr/>
          <p:nvPr/>
        </p:nvSpPr>
        <p:spPr>
          <a:xfrm>
            <a:off x="5999933" y="3693044"/>
            <a:ext cx="474125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81936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CANTEEN PICTURE OF SUCCESS - TOUCHPOINTS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A1362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B44FE8A-98F0-EB42-AE16-3FD4106B4BAA}"/>
              </a:ext>
            </a:extLst>
          </p:cNvPr>
          <p:cNvSpPr/>
          <p:nvPr/>
        </p:nvSpPr>
        <p:spPr>
          <a:xfrm>
            <a:off x="947495" y="3102206"/>
            <a:ext cx="15429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Branded water rack </a:t>
            </a:r>
          </a:p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next to till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FEED85F4-D7E0-AE40-9E55-E74A12C2AD3B}"/>
              </a:ext>
            </a:extLst>
          </p:cNvPr>
          <p:cNvSpPr/>
          <p:nvPr/>
        </p:nvSpPr>
        <p:spPr>
          <a:xfrm>
            <a:off x="2620024" y="3102206"/>
            <a:ext cx="15429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Combo drink deal on </a:t>
            </a:r>
          </a:p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A-board at entrance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2B736CBB-280F-7C45-9D3A-CF27E19273F8}"/>
              </a:ext>
            </a:extLst>
          </p:cNvPr>
          <p:cNvSpPr/>
          <p:nvPr/>
        </p:nvSpPr>
        <p:spPr>
          <a:xfrm>
            <a:off x="4292555" y="3102206"/>
            <a:ext cx="15429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Ambient water display </a:t>
            </a:r>
          </a:p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at coffee machine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610179A-4070-8B4B-925C-F5D4E33E436B}"/>
              </a:ext>
            </a:extLst>
          </p:cNvPr>
          <p:cNvSpPr/>
          <p:nvPr/>
        </p:nvSpPr>
        <p:spPr>
          <a:xfrm>
            <a:off x="928256" y="4329422"/>
            <a:ext cx="15622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Branded coffee machine (Lavazza)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AD85774-86A8-6647-9776-9DCF17138032}"/>
              </a:ext>
            </a:extLst>
          </p:cNvPr>
          <p:cNvSpPr/>
          <p:nvPr/>
        </p:nvSpPr>
        <p:spPr>
          <a:xfrm>
            <a:off x="2620025" y="4329422"/>
            <a:ext cx="1542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Combo meal on header-board above food counter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AAF0872-F964-5C41-9257-7684F2E9F3B9}"/>
              </a:ext>
            </a:extLst>
          </p:cNvPr>
          <p:cNvSpPr/>
          <p:nvPr/>
        </p:nvSpPr>
        <p:spPr>
          <a:xfrm>
            <a:off x="4292554" y="4329422"/>
            <a:ext cx="1542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Food Pairings 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on menu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E8C9A092-2FC1-3546-8694-63F8BBB2F621}"/>
              </a:ext>
            </a:extLst>
          </p:cNvPr>
          <p:cNvSpPr/>
          <p:nvPr/>
        </p:nvSpPr>
        <p:spPr>
          <a:xfrm>
            <a:off x="928256" y="5602493"/>
            <a:ext cx="15622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Counter top cooler halfway along food counter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A9672F8A-1FD9-B146-A5D8-BF0E41D9F3BE}"/>
              </a:ext>
            </a:extLst>
          </p:cNvPr>
          <p:cNvSpPr/>
          <p:nvPr/>
        </p:nvSpPr>
        <p:spPr>
          <a:xfrm>
            <a:off x="2620025" y="5602493"/>
            <a:ext cx="1542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Combo snack deal on wobbler at snack display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28C97D0-EBA1-6A4D-84C4-D95C746BDC60}"/>
              </a:ext>
            </a:extLst>
          </p:cNvPr>
          <p:cNvSpPr/>
          <p:nvPr/>
        </p:nvSpPr>
        <p:spPr>
          <a:xfrm>
            <a:off x="4292555" y="5602493"/>
            <a:ext cx="15429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Set promo price on tent card at display next to till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005C191D-75B1-5540-BCB7-70887D5C9514}"/>
              </a:ext>
            </a:extLst>
          </p:cNvPr>
          <p:cNvSpPr/>
          <p:nvPr/>
        </p:nvSpPr>
        <p:spPr>
          <a:xfrm>
            <a:off x="928256" y="1877086"/>
            <a:ext cx="10324997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MERCHANDISING AND EQUIPMENT SOLUTIONS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5F3A5E4-68FB-3B46-B020-85A49BC12D22}"/>
              </a:ext>
            </a:extLst>
          </p:cNvPr>
          <p:cNvSpPr/>
          <p:nvPr/>
        </p:nvSpPr>
        <p:spPr>
          <a:xfrm>
            <a:off x="10589342" y="69130"/>
            <a:ext cx="1539167" cy="648864"/>
          </a:xfrm>
          <a:prstGeom prst="rect">
            <a:avLst/>
          </a:prstGeom>
          <a:noFill/>
          <a:ln>
            <a:solidFill>
              <a:srgbClr val="A1362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719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1B1A66D1-37E6-4657-95B5-2DA643F6116E}"/>
              </a:ext>
            </a:extLst>
          </p:cNvPr>
          <p:cNvSpPr/>
          <p:nvPr/>
        </p:nvSpPr>
        <p:spPr>
          <a:xfrm>
            <a:off x="3600506" y="6591042"/>
            <a:ext cx="4980497" cy="2669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624221"/>
                </a:solidFill>
                <a:latin typeface="Century Gothic" panose="020B0502020202020204" pitchFamily="34" charset="0"/>
              </a:rPr>
              <a:t>Note to markets: Insert local data to calculate size of prize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070C7BC-A609-A54B-BCC0-3F5810CC5AAA}"/>
              </a:ext>
            </a:extLst>
          </p:cNvPr>
          <p:cNvGrpSpPr/>
          <p:nvPr/>
        </p:nvGrpSpPr>
        <p:grpSpPr>
          <a:xfrm>
            <a:off x="1298346" y="3248885"/>
            <a:ext cx="1336758" cy="1326985"/>
            <a:chOff x="944158" y="3473124"/>
            <a:chExt cx="1336758" cy="1326985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7169130-5832-4F46-8818-DF4296D64C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1430" y="3538394"/>
              <a:ext cx="1210732" cy="1210732"/>
            </a:xfrm>
            <a:prstGeom prst="ellipse">
              <a:avLst/>
            </a:prstGeom>
            <a:solidFill>
              <a:srgbClr val="C7868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503865D-3C6E-8C49-B682-249B3C14F0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4158" y="3473124"/>
              <a:ext cx="1336758" cy="1326985"/>
            </a:xfrm>
            <a:prstGeom prst="ellipse">
              <a:avLst/>
            </a:prstGeom>
            <a:noFill/>
            <a:ln w="25400" cap="rnd" cmpd="sng" algn="ctr">
              <a:solidFill>
                <a:srgbClr val="C00000"/>
              </a:solidFill>
              <a:prstDash val="sysDot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Bold"/>
                <a:ea typeface="+mn-ea"/>
                <a:cs typeface="GothamBold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95D8C58C-3B21-054B-9A3D-3871CE928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6819" y="3869614"/>
              <a:ext cx="719954" cy="63296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123D2CE1-6A9F-E84A-8F0C-C5A9A620E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A1362F">
                  <a:tint val="45000"/>
                  <a:satMod val="400000"/>
                </a:srgbClr>
              </a:duotone>
              <a:lum bright="40000"/>
            </a:blip>
            <a:stretch>
              <a:fillRect/>
            </a:stretch>
          </p:blipFill>
          <p:spPr>
            <a:xfrm>
              <a:off x="1497403" y="3968936"/>
              <a:ext cx="268425" cy="167618"/>
            </a:xfrm>
            <a:prstGeom prst="rect">
              <a:avLst/>
            </a:prstGeom>
            <a:effectLst/>
          </p:spPr>
        </p:pic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E5257611-10D3-E347-A0A9-3E9B028FF031}"/>
              </a:ext>
            </a:extLst>
          </p:cNvPr>
          <p:cNvSpPr txBox="1"/>
          <p:nvPr/>
        </p:nvSpPr>
        <p:spPr>
          <a:xfrm>
            <a:off x="826628" y="676757"/>
            <a:ext cx="6606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TOGETHER, WE CAN CAPTURE A BIG REVENUE OPPORTUNITY IN ‘AT WORK’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DCC7E8B-0879-564B-B4F8-0F50C9C644B6}"/>
              </a:ext>
            </a:extLst>
          </p:cNvPr>
          <p:cNvGrpSpPr/>
          <p:nvPr/>
        </p:nvGrpSpPr>
        <p:grpSpPr>
          <a:xfrm>
            <a:off x="7499733" y="2180809"/>
            <a:ext cx="1336758" cy="1326985"/>
            <a:chOff x="7058375" y="2095157"/>
            <a:chExt cx="1336758" cy="1326985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73FC5D97-8C91-8441-B7AA-4E3CFCF795F7}"/>
                </a:ext>
              </a:extLst>
            </p:cNvPr>
            <p:cNvGrpSpPr/>
            <p:nvPr/>
          </p:nvGrpSpPr>
          <p:grpSpPr>
            <a:xfrm>
              <a:off x="7121388" y="2153283"/>
              <a:ext cx="1210732" cy="1210732"/>
              <a:chOff x="7112477" y="2163702"/>
              <a:chExt cx="1210732" cy="1210732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A5EBD08-DC5C-CC4D-AB40-567A05B1CD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12477" y="2163702"/>
                <a:ext cx="1210732" cy="1210732"/>
              </a:xfrm>
              <a:prstGeom prst="ellipse">
                <a:avLst/>
              </a:prstGeom>
              <a:solidFill>
                <a:srgbClr val="C7868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endParaRPr>
              </a:p>
            </p:txBody>
          </p:sp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DA3A015E-235A-AD44-871C-FE5E0FE522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biLevel thresh="25000"/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bright="100000" contrast="-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76339" y="2418147"/>
                <a:ext cx="690003" cy="690003"/>
              </a:xfrm>
              <a:prstGeom prst="rect">
                <a:avLst/>
              </a:prstGeom>
            </p:spPr>
          </p:pic>
        </p:grp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0C806B50-2A6B-2B46-937F-80F83707A2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58375" y="2095157"/>
              <a:ext cx="1336758" cy="1326985"/>
            </a:xfrm>
            <a:prstGeom prst="ellipse">
              <a:avLst/>
            </a:prstGeom>
            <a:noFill/>
            <a:ln w="25400" cap="rnd" cmpd="sng" algn="ctr">
              <a:solidFill>
                <a:srgbClr val="C00000"/>
              </a:solidFill>
              <a:prstDash val="sysDot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Bold"/>
                <a:ea typeface="+mn-ea"/>
                <a:cs typeface="GothamBold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85800FE-48FA-5F47-ADCE-30BCDC3A5814}"/>
              </a:ext>
            </a:extLst>
          </p:cNvPr>
          <p:cNvGrpSpPr/>
          <p:nvPr/>
        </p:nvGrpSpPr>
        <p:grpSpPr>
          <a:xfrm>
            <a:off x="9562305" y="1824784"/>
            <a:ext cx="1336758" cy="1326985"/>
            <a:chOff x="8914419" y="1713239"/>
            <a:chExt cx="1336758" cy="132698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6516532-6B05-F547-AA4A-BB29D9EC2308}"/>
                </a:ext>
              </a:extLst>
            </p:cNvPr>
            <p:cNvGrpSpPr/>
            <p:nvPr/>
          </p:nvGrpSpPr>
          <p:grpSpPr>
            <a:xfrm>
              <a:off x="8977432" y="1771365"/>
              <a:ext cx="1210732" cy="1210732"/>
              <a:chOff x="9001577" y="1771366"/>
              <a:chExt cx="1210732" cy="1210732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D2ECA84-9A21-4D47-A289-337B8DBE01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001577" y="1771366"/>
                <a:ext cx="1210732" cy="1210732"/>
              </a:xfrm>
              <a:prstGeom prst="ellipse">
                <a:avLst/>
              </a:prstGeom>
              <a:solidFill>
                <a:srgbClr val="C7868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endParaRPr>
              </a:p>
            </p:txBody>
          </p:sp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BE9016CD-AE48-5F4D-BF8F-BC66DC7B01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15500" y="1913370"/>
                <a:ext cx="782887" cy="926725"/>
              </a:xfrm>
              <a:prstGeom prst="rect">
                <a:avLst/>
              </a:prstGeom>
            </p:spPr>
          </p:pic>
        </p:grp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355A99C-1550-FD4A-BC1D-B7AAD6EB15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14419" y="1713239"/>
              <a:ext cx="1336758" cy="1326985"/>
            </a:xfrm>
            <a:prstGeom prst="ellipse">
              <a:avLst/>
            </a:prstGeom>
            <a:noFill/>
            <a:ln w="25400" cap="rnd" cmpd="sng" algn="ctr">
              <a:solidFill>
                <a:srgbClr val="C00000"/>
              </a:solidFill>
              <a:prstDash val="sysDot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Bold"/>
                <a:ea typeface="+mn-ea"/>
                <a:cs typeface="GothamBold"/>
              </a:endParaRPr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FDF32F70-B8DB-DD47-BB43-459A2B4C0CEF}"/>
              </a:ext>
            </a:extLst>
          </p:cNvPr>
          <p:cNvSpPr/>
          <p:nvPr/>
        </p:nvSpPr>
        <p:spPr>
          <a:xfrm>
            <a:off x="956049" y="4593433"/>
            <a:ext cx="2015882" cy="76944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srgbClr val="C786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1100" dirty="0">
                <a:solidFill>
                  <a:srgbClr val="C786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kumimoji="0" lang="en-US" sz="1100" i="0" u="none" strike="noStrike" kern="1200" cap="none" spc="0" normalizeH="0" baseline="0" noProof="0" dirty="0" err="1">
                <a:ln>
                  <a:noFill/>
                </a:ln>
                <a:solidFill>
                  <a:srgbClr val="C786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ork</a:t>
            </a: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srgbClr val="C786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2</a:t>
            </a:r>
            <a:r>
              <a:rPr kumimoji="0" lang="en-US" sz="1100" b="1" i="0" u="none" strike="noStrike" kern="1200" cap="none" spc="0" normalizeH="0" baseline="3000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biggest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OOH occasion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A1362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srgbClr val="C786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 value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36E035C-53EC-0D43-A22B-EF04EAED98C9}"/>
              </a:ext>
            </a:extLst>
          </p:cNvPr>
          <p:cNvSpPr/>
          <p:nvPr/>
        </p:nvSpPr>
        <p:spPr>
          <a:xfrm>
            <a:off x="3034468" y="4238215"/>
            <a:ext cx="2000036" cy="93871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100" b="1" spc="-5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Staying hydrated at </a:t>
            </a:r>
            <a:br>
              <a:rPr lang="en-US" sz="1100" b="1" spc="-5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b="1" spc="-5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is vital </a:t>
            </a:r>
          </a:p>
          <a:p>
            <a:pPr lvl="0" algn="ctr">
              <a:defRPr/>
            </a:pPr>
            <a:r>
              <a:rPr lang="en-US" sz="1100" spc="-50" dirty="0">
                <a:solidFill>
                  <a:srgbClr val="C786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our wellbeing and our </a:t>
            </a:r>
            <a:br>
              <a:rPr lang="en-US" sz="1100" spc="-50" dirty="0">
                <a:solidFill>
                  <a:srgbClr val="C7868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spc="-50" dirty="0">
                <a:solidFill>
                  <a:srgbClr val="C786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ability to perform tasks safely and efficiently</a:t>
            </a:r>
            <a:endParaRPr kumimoji="0" lang="en-US" sz="1100" i="0" u="none" strike="noStrike" kern="1200" cap="none" spc="0" normalizeH="0" baseline="0" noProof="0" dirty="0">
              <a:ln>
                <a:noFill/>
              </a:ln>
              <a:solidFill>
                <a:srgbClr val="C7868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A5D4BF8-189D-AC48-81B3-DEB45683D7BA}"/>
              </a:ext>
            </a:extLst>
          </p:cNvPr>
          <p:cNvSpPr/>
          <p:nvPr/>
        </p:nvSpPr>
        <p:spPr>
          <a:xfrm>
            <a:off x="5166001" y="3877738"/>
            <a:ext cx="1880055" cy="93871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100" b="1" spc="-5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 choice </a:t>
            </a:r>
          </a:p>
          <a:p>
            <a:pPr lvl="0" algn="ctr">
              <a:defRPr/>
            </a:pPr>
            <a:r>
              <a:rPr lang="en-US" sz="1100" spc="-50" dirty="0">
                <a:solidFill>
                  <a:srgbClr val="C786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a broad range of categories and packs to fully satisfy different needs throughout the day</a:t>
            </a:r>
            <a:endParaRPr kumimoji="0" lang="en-US" sz="1100" i="0" u="none" strike="noStrike" kern="1200" cap="none" spc="0" normalizeH="0" baseline="0" noProof="0" dirty="0">
              <a:ln>
                <a:noFill/>
              </a:ln>
              <a:solidFill>
                <a:srgbClr val="C7868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E4BDD5BE-62CA-884F-972A-EA04D0CA4213}"/>
              </a:ext>
            </a:extLst>
          </p:cNvPr>
          <p:cNvSpPr/>
          <p:nvPr/>
        </p:nvSpPr>
        <p:spPr>
          <a:xfrm>
            <a:off x="7145543" y="3516971"/>
            <a:ext cx="2041185" cy="93871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100" b="1" spc="-5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traffic</a:t>
            </a:r>
          </a:p>
          <a:p>
            <a:pPr lvl="0" algn="ctr">
              <a:defRPr/>
            </a:pPr>
            <a:r>
              <a:rPr kumimoji="0" lang="en-US" sz="1100" i="0" u="none" strike="noStrike" kern="1200" cap="none" spc="-50" normalizeH="0" baseline="0" noProof="0" dirty="0">
                <a:ln>
                  <a:noFill/>
                </a:ln>
                <a:solidFill>
                  <a:srgbClr val="C786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 canteens and cafes at the workplace by providing an enhanced meal/snack experience</a:t>
            </a:r>
            <a:endParaRPr kumimoji="0" lang="en-US" sz="1100" i="0" u="none" strike="noStrike" kern="1200" cap="none" spc="0" normalizeH="0" baseline="0" noProof="0" dirty="0">
              <a:ln>
                <a:noFill/>
              </a:ln>
              <a:solidFill>
                <a:srgbClr val="C7868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57E5394-5113-2345-92B9-0353A96041B2}"/>
              </a:ext>
            </a:extLst>
          </p:cNvPr>
          <p:cNvSpPr/>
          <p:nvPr/>
        </p:nvSpPr>
        <p:spPr>
          <a:xfrm>
            <a:off x="9399977" y="3160329"/>
            <a:ext cx="1690425" cy="195438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100" b="1" spc="-5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 transactions </a:t>
            </a:r>
          </a:p>
          <a:p>
            <a:pPr lvl="0" algn="ctr">
              <a:defRPr/>
            </a:pPr>
            <a:r>
              <a:rPr lang="en-US" sz="1100" b="1" spc="-5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revenue </a:t>
            </a:r>
          </a:p>
          <a:p>
            <a:pPr lvl="0" algn="ctr">
              <a:defRPr/>
            </a:pPr>
            <a:r>
              <a:rPr lang="en-US" sz="1100" spc="-50" dirty="0">
                <a:solidFill>
                  <a:srgbClr val="C786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through:</a:t>
            </a:r>
          </a:p>
          <a:p>
            <a:pPr lvl="0" algn="ctr">
              <a:defRPr/>
            </a:pPr>
            <a:endParaRPr lang="en-US" sz="1100" spc="-5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en-US" sz="1100" spc="-50" dirty="0">
                <a:solidFill>
                  <a:srgbClr val="C786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Winning portfolio of brands &amp; packs</a:t>
            </a:r>
          </a:p>
          <a:p>
            <a:pPr lvl="0" algn="ctr">
              <a:defRPr/>
            </a:pPr>
            <a:endParaRPr lang="en-US" sz="1100" dirty="0">
              <a:solidFill>
                <a:srgbClr val="C786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en-US" sz="1100" dirty="0">
                <a:solidFill>
                  <a:srgbClr val="C786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Right activation throughout the day targeting all at work sub-occasions</a:t>
            </a: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B0CCDAE3-E5F3-AE47-BC82-E2A13042E112}"/>
              </a:ext>
            </a:extLst>
          </p:cNvPr>
          <p:cNvSpPr txBox="1">
            <a:spLocks/>
          </p:cNvSpPr>
          <p:nvPr/>
        </p:nvSpPr>
        <p:spPr>
          <a:xfrm>
            <a:off x="7655338" y="678962"/>
            <a:ext cx="3527030" cy="589400"/>
          </a:xfrm>
          <a:prstGeom prst="rect">
            <a:avLst/>
          </a:prstGeom>
          <a:solidFill>
            <a:srgbClr val="A1362F">
              <a:alpha val="85000"/>
            </a:srgbClr>
          </a:solidFill>
        </p:spPr>
        <p:txBody>
          <a:bodyPr vert="horz" lIns="0" tIns="0" rIns="0" bIns="0" rtlCol="0" anchor="ctr" anchorCtr="0"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US" sz="2400" b="0" i="0" kern="900" cap="none" spc="0" baseline="0">
                <a:solidFill>
                  <a:schemeClr val="tx1"/>
                </a:solidFill>
                <a:latin typeface="+mj-lt"/>
                <a:ea typeface="+mj-ea"/>
                <a:cs typeface="HelveticaNeueLT Std Hvy"/>
              </a:defRPr>
            </a:lvl1pPr>
            <a:lvl2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5328">
                <a:solidFill>
                  <a:schemeClr val="tx1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5328">
                <a:solidFill>
                  <a:schemeClr val="tx1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5328">
                <a:solidFill>
                  <a:schemeClr val="tx1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5328">
                <a:solidFill>
                  <a:schemeClr val="tx1"/>
                </a:solidFill>
                <a:latin typeface="Arial Black" pitchFamily="34" charset="0"/>
              </a:defRPr>
            </a:lvl5pPr>
            <a:lvl6pPr marL="609022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5328">
                <a:solidFill>
                  <a:schemeClr val="tx1"/>
                </a:solidFill>
                <a:latin typeface="Arial Black" pitchFamily="34" charset="0"/>
              </a:defRPr>
            </a:lvl6pPr>
            <a:lvl7pPr marL="1218043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5328">
                <a:solidFill>
                  <a:schemeClr val="tx1"/>
                </a:solidFill>
                <a:latin typeface="Arial Black" pitchFamily="34" charset="0"/>
              </a:defRPr>
            </a:lvl7pPr>
            <a:lvl8pPr marL="1827064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5328">
                <a:solidFill>
                  <a:schemeClr val="tx1"/>
                </a:solidFill>
                <a:latin typeface="Arial Black" pitchFamily="34" charset="0"/>
              </a:defRPr>
            </a:lvl8pPr>
            <a:lvl9pPr marL="2436083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5328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623888">
              <a:defRPr/>
            </a:pP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en-US" sz="36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Mio EUR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176F810-BBE7-DD4C-B6AB-D04E55916F14}"/>
              </a:ext>
            </a:extLst>
          </p:cNvPr>
          <p:cNvSpPr>
            <a:spLocks noChangeAspect="1"/>
          </p:cNvSpPr>
          <p:nvPr/>
        </p:nvSpPr>
        <p:spPr>
          <a:xfrm>
            <a:off x="7600175" y="635705"/>
            <a:ext cx="3637356" cy="687383"/>
          </a:xfrm>
          <a:prstGeom prst="rect">
            <a:avLst/>
          </a:prstGeom>
          <a:noFill/>
          <a:ln w="25400" cap="rnd" cmpd="sng" algn="ctr">
            <a:solidFill>
              <a:srgbClr val="A1362F"/>
            </a:solidFill>
            <a:prstDash val="sysDot"/>
            <a:round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Bold"/>
              <a:ea typeface="+mn-ea"/>
              <a:cs typeface="GothamBold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DE99AFA-4BC7-8A40-BD83-4200228F34F6}"/>
              </a:ext>
            </a:extLst>
          </p:cNvPr>
          <p:cNvGrpSpPr/>
          <p:nvPr/>
        </p:nvGrpSpPr>
        <p:grpSpPr>
          <a:xfrm>
            <a:off x="3366406" y="2892859"/>
            <a:ext cx="1336758" cy="1326985"/>
            <a:chOff x="3366406" y="2892859"/>
            <a:chExt cx="1336758" cy="132698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E0826FA-9A9C-0548-87CD-B606AF6C0336}"/>
                </a:ext>
              </a:extLst>
            </p:cNvPr>
            <p:cNvGrpSpPr/>
            <p:nvPr/>
          </p:nvGrpSpPr>
          <p:grpSpPr>
            <a:xfrm>
              <a:off x="3366406" y="2892859"/>
              <a:ext cx="1336758" cy="1326985"/>
              <a:chOff x="3506678" y="3014352"/>
              <a:chExt cx="1336758" cy="1326985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2A0626EE-A24E-EA4D-91F5-380C7DF3B4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69691" y="3072478"/>
                <a:ext cx="1210732" cy="1210732"/>
              </a:xfrm>
              <a:prstGeom prst="ellipse">
                <a:avLst/>
              </a:prstGeom>
              <a:solidFill>
                <a:srgbClr val="C7868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23E4C83C-3AD4-6D49-A0F1-D5FDA07E2FD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06678" y="3014352"/>
                <a:ext cx="1336758" cy="1326985"/>
              </a:xfrm>
              <a:prstGeom prst="ellipse">
                <a:avLst/>
              </a:prstGeom>
              <a:noFill/>
              <a:ln w="25400" cap="rnd" cmpd="sng" algn="ctr">
                <a:solidFill>
                  <a:srgbClr val="C00000"/>
                </a:solidFill>
                <a:prstDash val="sysDot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Bold"/>
                  <a:ea typeface="+mn-ea"/>
                  <a:cs typeface="GothamBold"/>
                </a:endParaRPr>
              </a:p>
            </p:txBody>
          </p:sp>
        </p:grpSp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C18EFD58-75E0-364C-9CF6-4BC078A71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05025" y="3243134"/>
              <a:ext cx="657050" cy="6570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FCF0C05-B9B1-EC4F-8D32-843A7ABB1F6B}"/>
              </a:ext>
            </a:extLst>
          </p:cNvPr>
          <p:cNvGrpSpPr/>
          <p:nvPr/>
        </p:nvGrpSpPr>
        <p:grpSpPr>
          <a:xfrm>
            <a:off x="5441483" y="2536833"/>
            <a:ext cx="1336758" cy="1326985"/>
            <a:chOff x="5441483" y="2536833"/>
            <a:chExt cx="1336758" cy="1326985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13B6C80-FADD-7448-A33D-BE90E4919B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97479" y="2602911"/>
              <a:ext cx="1210732" cy="1210732"/>
            </a:xfrm>
            <a:prstGeom prst="ellipse">
              <a:avLst/>
            </a:prstGeom>
            <a:solidFill>
              <a:srgbClr val="C7868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3F35A8CB-3F70-0D44-8874-46E56A4062BB}"/>
                </a:ext>
              </a:extLst>
            </p:cNvPr>
            <p:cNvGrpSpPr/>
            <p:nvPr/>
          </p:nvGrpSpPr>
          <p:grpSpPr>
            <a:xfrm>
              <a:off x="5441483" y="2536833"/>
              <a:ext cx="1336758" cy="1326985"/>
              <a:chOff x="6580460" y="2299484"/>
              <a:chExt cx="1336758" cy="1326985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BBC04011-C809-014D-82C4-EDB8334BDF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0460" y="2299484"/>
                <a:ext cx="1336758" cy="1326985"/>
              </a:xfrm>
              <a:prstGeom prst="ellipse">
                <a:avLst/>
              </a:prstGeom>
              <a:noFill/>
              <a:ln w="25400" cap="rnd" cmpd="sng" algn="ctr">
                <a:solidFill>
                  <a:srgbClr val="C00000"/>
                </a:solidFill>
                <a:prstDash val="sysDot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Bold"/>
                  <a:ea typeface="+mn-ea"/>
                  <a:cs typeface="GothamBold"/>
                </a:endParaRPr>
              </a:p>
            </p:txBody>
          </p: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15ECAD2C-7C9C-0F45-80A9-B1AEFC034D87}"/>
                  </a:ext>
                </a:extLst>
              </p:cNvPr>
              <p:cNvGrpSpPr/>
              <p:nvPr/>
            </p:nvGrpSpPr>
            <p:grpSpPr>
              <a:xfrm>
                <a:off x="6730252" y="2728400"/>
                <a:ext cx="1051120" cy="457705"/>
                <a:chOff x="6730252" y="2728400"/>
                <a:chExt cx="1051120" cy="457705"/>
              </a:xfrm>
            </p:grpSpPr>
            <p:pic>
              <p:nvPicPr>
                <p:cNvPr id="95" name="Picture 94">
                  <a:extLst>
                    <a:ext uri="{FF2B5EF4-FFF2-40B4-BE49-F238E27FC236}">
                      <a16:creationId xmlns:a16="http://schemas.microsoft.com/office/drawing/2014/main" id="{19DFC9CF-7EBA-D048-8432-20C8774BC7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hq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brightnessContrast bright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b="4742"/>
                <a:stretch/>
              </p:blipFill>
              <p:spPr>
                <a:xfrm>
                  <a:off x="6811384" y="2728400"/>
                  <a:ext cx="299856" cy="429857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96" name="Picture 95">
                  <a:extLst>
                    <a:ext uri="{FF2B5EF4-FFF2-40B4-BE49-F238E27FC236}">
                      <a16:creationId xmlns:a16="http://schemas.microsoft.com/office/drawing/2014/main" id="{23D069AB-8995-234F-8BD6-F70F53CA41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 cstate="hq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brightnessContrast bright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-11427" t="3749" r="-6381" b="1344"/>
                <a:stretch/>
              </p:blipFill>
              <p:spPr>
                <a:xfrm>
                  <a:off x="7634970" y="2772181"/>
                  <a:ext cx="146402" cy="386077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97" name="Picture 96">
                  <a:extLst>
                    <a:ext uri="{FF2B5EF4-FFF2-40B4-BE49-F238E27FC236}">
                      <a16:creationId xmlns:a16="http://schemas.microsoft.com/office/drawing/2014/main" id="{B7CC34CA-D278-4446-A3E3-D4E8BCE0B6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 cstate="hq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brightnessContrast bright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30061" r="34547" b="1615"/>
                <a:stretch/>
              </p:blipFill>
              <p:spPr>
                <a:xfrm>
                  <a:off x="7171802" y="2830442"/>
                  <a:ext cx="116837" cy="330575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98" name="Picture 97">
                  <a:extLst>
                    <a:ext uri="{FF2B5EF4-FFF2-40B4-BE49-F238E27FC236}">
                      <a16:creationId xmlns:a16="http://schemas.microsoft.com/office/drawing/2014/main" id="{053BEEBE-5754-3D41-BCB3-D2309E3AFE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brightnessContrast bright="100000"/>
                          </a14:imgEffect>
                        </a14:imgLayer>
                      </a14:imgProps>
                    </a:ext>
                  </a:extLst>
                </a:blip>
                <a:srcRect l="-8853" r="138"/>
                <a:stretch/>
              </p:blipFill>
              <p:spPr>
                <a:xfrm>
                  <a:off x="7038363" y="2830442"/>
                  <a:ext cx="118630" cy="330575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99" name="Picture 98">
                  <a:extLst>
                    <a:ext uri="{FF2B5EF4-FFF2-40B4-BE49-F238E27FC236}">
                      <a16:creationId xmlns:a16="http://schemas.microsoft.com/office/drawing/2014/main" id="{B9835B92-D593-0148-97A4-A021024F9C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brightnessContrast bright="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30252" y="2897928"/>
                  <a:ext cx="160810" cy="260191"/>
                </a:xfrm>
                <a:prstGeom prst="rect">
                  <a:avLst/>
                </a:prstGeom>
              </p:spPr>
            </p:pic>
            <p:pic>
              <p:nvPicPr>
                <p:cNvPr id="100" name="Picture 99">
                  <a:extLst>
                    <a:ext uri="{FF2B5EF4-FFF2-40B4-BE49-F238E27FC236}">
                      <a16:creationId xmlns:a16="http://schemas.microsoft.com/office/drawing/2014/main" id="{D4243C31-29A0-F147-B524-84A3845E81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brightnessContrast bright="100000"/>
                          </a14:imgEffect>
                        </a14:imgLayer>
                      </a14:imgProps>
                    </a:ext>
                  </a:extLst>
                </a:blip>
                <a:srcRect l="16716" r="21493"/>
                <a:stretch/>
              </p:blipFill>
              <p:spPr>
                <a:xfrm>
                  <a:off x="7287740" y="2880371"/>
                  <a:ext cx="188917" cy="305734"/>
                </a:xfrm>
                <a:prstGeom prst="rect">
                  <a:avLst/>
                </a:prstGeom>
              </p:spPr>
            </p:pic>
            <p:pic>
              <p:nvPicPr>
                <p:cNvPr id="101" name="Picture 100">
                  <a:extLst>
                    <a:ext uri="{FF2B5EF4-FFF2-40B4-BE49-F238E27FC236}">
                      <a16:creationId xmlns:a16="http://schemas.microsoft.com/office/drawing/2014/main" id="{0B8B7229-8126-E642-9E2D-CA49CE3DC6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brightnessContrast bright="100000"/>
                          </a14:imgEffect>
                        </a14:imgLayer>
                      </a14:imgProps>
                    </a:ext>
                  </a:extLst>
                </a:blip>
                <a:srcRect l="16716" r="21493"/>
                <a:stretch/>
              </p:blipFill>
              <p:spPr>
                <a:xfrm>
                  <a:off x="7456015" y="2880371"/>
                  <a:ext cx="188917" cy="305734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262823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7EFB093-0235-1A4A-BB73-F3C9C90908EE}"/>
              </a:ext>
            </a:extLst>
          </p:cNvPr>
          <p:cNvSpPr/>
          <p:nvPr/>
        </p:nvSpPr>
        <p:spPr>
          <a:xfrm>
            <a:off x="865936" y="3927582"/>
            <a:ext cx="4445093" cy="1460500"/>
          </a:xfrm>
          <a:prstGeom prst="rect">
            <a:avLst/>
          </a:prstGeom>
          <a:solidFill>
            <a:srgbClr val="F8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53228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9366AB-DC06-E149-AB6F-98AE32548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1449" y="1780513"/>
            <a:ext cx="5424637" cy="36075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CF0CE8-E1A7-CE47-82FF-0739FB6E84B2}"/>
              </a:ext>
            </a:extLst>
          </p:cNvPr>
          <p:cNvSpPr txBox="1"/>
          <p:nvPr/>
        </p:nvSpPr>
        <p:spPr>
          <a:xfrm>
            <a:off x="791658" y="2156428"/>
            <a:ext cx="44009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A53228"/>
                </a:solidFill>
                <a:latin typeface="Arial" charset="0"/>
                <a:ea typeface="Arial" charset="0"/>
                <a:cs typeface="Arial" charset="0"/>
              </a:rPr>
              <a:t>YOUR FEEDBACK:</a:t>
            </a:r>
          </a:p>
          <a:p>
            <a:endParaRPr lang="en-GB" sz="1200" b="1" dirty="0">
              <a:solidFill>
                <a:srgbClr val="A53228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GB" sz="1200" b="1" dirty="0">
                <a:solidFill>
                  <a:srgbClr val="A53228"/>
                </a:solidFill>
                <a:latin typeface="Arial" charset="0"/>
                <a:ea typeface="Arial" charset="0"/>
                <a:cs typeface="Arial" charset="0"/>
              </a:rPr>
              <a:t>NEXT STEPS:</a:t>
            </a:r>
          </a:p>
          <a:p>
            <a:endParaRPr lang="en-GB" sz="1200" b="1" dirty="0">
              <a:solidFill>
                <a:srgbClr val="A53228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GB" sz="1200" b="1" dirty="0">
                <a:solidFill>
                  <a:srgbClr val="A53228"/>
                </a:solidFill>
                <a:latin typeface="Arial" charset="0"/>
                <a:ea typeface="Arial" charset="0"/>
                <a:cs typeface="Arial" charset="0"/>
              </a:rPr>
              <a:t>KEY SUCCESS MEASURES:</a:t>
            </a:r>
          </a:p>
          <a:p>
            <a:endParaRPr lang="en-GB" sz="1200" dirty="0">
              <a:solidFill>
                <a:srgbClr val="A5322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4A81A5FD-78CA-5841-839A-D3BCE3F0BE68}"/>
              </a:ext>
            </a:extLst>
          </p:cNvPr>
          <p:cNvSpPr/>
          <p:nvPr/>
        </p:nvSpPr>
        <p:spPr>
          <a:xfrm>
            <a:off x="865936" y="1780513"/>
            <a:ext cx="4445093" cy="312036"/>
          </a:xfrm>
          <a:prstGeom prst="rect">
            <a:avLst/>
          </a:pr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53228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E016C7-ABCC-8B4E-8E26-DC78E05A1D51}"/>
              </a:ext>
            </a:extLst>
          </p:cNvPr>
          <p:cNvSpPr txBox="1"/>
          <p:nvPr/>
        </p:nvSpPr>
        <p:spPr>
          <a:xfrm>
            <a:off x="903392" y="1780513"/>
            <a:ext cx="2824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&lt;CUSTOMER&gt; FEEDBACK</a:t>
            </a:r>
            <a:endParaRPr lang="en-US" sz="14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91246-9A1F-C44F-8A80-9ECB155BA923}"/>
              </a:ext>
            </a:extLst>
          </p:cNvPr>
          <p:cNvSpPr txBox="1"/>
          <p:nvPr/>
        </p:nvSpPr>
        <p:spPr>
          <a:xfrm>
            <a:off x="865936" y="822873"/>
            <a:ext cx="1001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A1362F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NEXT STEPS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4F48A3-3D57-0545-84BB-375D087B1AA5}"/>
              </a:ext>
            </a:extLst>
          </p:cNvPr>
          <p:cNvSpPr txBox="1"/>
          <p:nvPr/>
        </p:nvSpPr>
        <p:spPr>
          <a:xfrm>
            <a:off x="865936" y="3927582"/>
            <a:ext cx="43266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pl-PL" sz="1100" b="1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TIP: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Make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it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an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open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discussion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.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Although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you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already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asked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for feedback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few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times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it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worth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reconfirming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if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there</a:t>
            </a:r>
            <a:r>
              <a:rPr lang="en-US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’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 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anything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else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b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</a:b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the 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Customer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would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like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to 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share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. </a:t>
            </a:r>
          </a:p>
          <a:p>
            <a:pPr>
              <a:spcBef>
                <a:spcPct val="0"/>
              </a:spcBef>
            </a:pPr>
            <a:endParaRPr lang="en-US" sz="1100" dirty="0"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If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you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agree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on the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direction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it</a:t>
            </a:r>
            <a:r>
              <a:rPr lang="ja-JP" altLang="pl-PL" sz="110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’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 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important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to:</a:t>
            </a:r>
          </a:p>
          <a:p>
            <a:pPr>
              <a:spcBef>
                <a:spcPct val="0"/>
              </a:spcBef>
            </a:pP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-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discuss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key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success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factors</a:t>
            </a:r>
            <a:endParaRPr lang="pl-PL" sz="1100" dirty="0"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-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align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on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clear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next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steps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with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timelines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-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agree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how to track and measure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the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success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999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E8BF829-523B-A248-8F98-77FC0C997C9B}"/>
              </a:ext>
            </a:extLst>
          </p:cNvPr>
          <p:cNvSpPr txBox="1"/>
          <p:nvPr/>
        </p:nvSpPr>
        <p:spPr>
          <a:xfrm>
            <a:off x="5994400" y="4732053"/>
            <a:ext cx="619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bg1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Thank You</a:t>
            </a:r>
            <a:endParaRPr lang="en-US" sz="6000" b="1" dirty="0">
              <a:solidFill>
                <a:schemeClr val="bg1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E2B532-6015-C745-A69A-D62465231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7715" y="5747716"/>
            <a:ext cx="1536970" cy="55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34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AD8E1E8-ED58-4B39-A3FC-F4BBBB62A7AE}"/>
              </a:ext>
            </a:extLst>
          </p:cNvPr>
          <p:cNvSpPr txBox="1"/>
          <p:nvPr/>
        </p:nvSpPr>
        <p:spPr>
          <a:xfrm>
            <a:off x="817296" y="815418"/>
            <a:ext cx="927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CUSTOMER SELL IN – CANTEEN PROVIDERS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C944730-958A-4FBA-837A-026AA1A2FB73}"/>
              </a:ext>
            </a:extLst>
          </p:cNvPr>
          <p:cNvSpPr/>
          <p:nvPr/>
        </p:nvSpPr>
        <p:spPr>
          <a:xfrm>
            <a:off x="1261823" y="3588292"/>
            <a:ext cx="10064181" cy="704289"/>
          </a:xfrm>
          <a:prstGeom prst="roundRect">
            <a:avLst>
              <a:gd name="adj" fmla="val 0"/>
            </a:avLst>
          </a:prstGeom>
          <a:solidFill>
            <a:srgbClr val="F8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3200" b="1">
              <a:solidFill>
                <a:prstClr val="white"/>
              </a:solidFill>
              <a:latin typeface="Gotham Book" pitchFamily="50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579C551-2374-4968-BA4F-91AD391A7A58}"/>
              </a:ext>
            </a:extLst>
          </p:cNvPr>
          <p:cNvSpPr/>
          <p:nvPr/>
        </p:nvSpPr>
        <p:spPr>
          <a:xfrm>
            <a:off x="1274354" y="4540018"/>
            <a:ext cx="10064181" cy="704289"/>
          </a:xfrm>
          <a:prstGeom prst="roundRect">
            <a:avLst>
              <a:gd name="adj" fmla="val 0"/>
            </a:avLst>
          </a:prstGeom>
          <a:solidFill>
            <a:srgbClr val="F8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3200" b="1">
              <a:solidFill>
                <a:prstClr val="white"/>
              </a:solidFill>
              <a:latin typeface="Gotham Book" pitchFamily="50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40471B4-9FD3-4C19-97CA-54E037ED2263}"/>
              </a:ext>
            </a:extLst>
          </p:cNvPr>
          <p:cNvSpPr/>
          <p:nvPr/>
        </p:nvSpPr>
        <p:spPr>
          <a:xfrm>
            <a:off x="1274354" y="2620362"/>
            <a:ext cx="10064181" cy="704289"/>
          </a:xfrm>
          <a:prstGeom prst="roundRect">
            <a:avLst>
              <a:gd name="adj" fmla="val 0"/>
            </a:avLst>
          </a:prstGeom>
          <a:solidFill>
            <a:srgbClr val="F8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3200" b="1">
              <a:solidFill>
                <a:prstClr val="white"/>
              </a:solidFill>
              <a:latin typeface="Gotham Book" pitchFamily="50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E0D151C-B91B-4AC8-9DAE-FD5117701A4C}"/>
              </a:ext>
            </a:extLst>
          </p:cNvPr>
          <p:cNvSpPr/>
          <p:nvPr/>
        </p:nvSpPr>
        <p:spPr>
          <a:xfrm>
            <a:off x="1261824" y="1673143"/>
            <a:ext cx="10064181" cy="704289"/>
          </a:xfrm>
          <a:prstGeom prst="roundRect">
            <a:avLst>
              <a:gd name="adj" fmla="val 0"/>
            </a:avLst>
          </a:prstGeom>
          <a:solidFill>
            <a:srgbClr val="F8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3200" b="1">
              <a:solidFill>
                <a:prstClr val="white"/>
              </a:solidFill>
              <a:latin typeface="Gotham Book" pitchFamily="50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C417B2-2DAF-4097-8E02-CDD8D17C49FB}"/>
              </a:ext>
            </a:extLst>
          </p:cNvPr>
          <p:cNvSpPr txBox="1"/>
          <p:nvPr/>
        </p:nvSpPr>
        <p:spPr>
          <a:xfrm>
            <a:off x="1758051" y="1722993"/>
            <a:ext cx="9567954" cy="6309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700" b="1">
                <a:solidFill>
                  <a:schemeClr val="bg1"/>
                </a:solidFill>
                <a:latin typeface="Gotham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Foster Customer and our logo: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opening page and across template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Put customer logo first</a:t>
            </a:r>
            <a:endParaRPr kumimoji="0" lang="pl-P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2B828A-CC91-4DAD-985A-120B595A4D26}"/>
              </a:ext>
            </a:extLst>
          </p:cNvPr>
          <p:cNvSpPr txBox="1"/>
          <p:nvPr/>
        </p:nvSpPr>
        <p:spPr>
          <a:xfrm>
            <a:off x="1758051" y="2663916"/>
            <a:ext cx="6206629" cy="6155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1400" b="0">
                <a:solidFill>
                  <a:sysClr val="windowText" lastClr="000000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 simple and concise: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this deck you will find many examples for inspiration purpose. Each and every selling story is unique, focus on your objective, and based on that, craft the story.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6CE02D-9828-46C6-AD2B-7B38FA158359}"/>
              </a:ext>
            </a:extLst>
          </p:cNvPr>
          <p:cNvSpPr txBox="1"/>
          <p:nvPr/>
        </p:nvSpPr>
        <p:spPr>
          <a:xfrm>
            <a:off x="1758051" y="3624633"/>
            <a:ext cx="9488214" cy="6155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1400" b="0">
                <a:solidFill>
                  <a:sysClr val="windowText" lastClr="000000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Open with clear </a:t>
            </a: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agenda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to unlock the potential?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Let’s bring it to life together – proposal for Customer XYZ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8078E62-7B5E-47F3-AB5B-6E66089DFE4B}"/>
              </a:ext>
            </a:extLst>
          </p:cNvPr>
          <p:cNvSpPr/>
          <p:nvPr/>
        </p:nvSpPr>
        <p:spPr>
          <a:xfrm>
            <a:off x="923713" y="1675087"/>
            <a:ext cx="676220" cy="67622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F8D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9E8C799-DBBA-44A2-B6D9-939F26D11A25}"/>
              </a:ext>
            </a:extLst>
          </p:cNvPr>
          <p:cNvSpPr/>
          <p:nvPr/>
        </p:nvSpPr>
        <p:spPr>
          <a:xfrm>
            <a:off x="923715" y="2637376"/>
            <a:ext cx="676220" cy="67622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F8D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80CD7D3-4ECF-4A5C-ACCA-E1EA9EDF015F}"/>
              </a:ext>
            </a:extLst>
          </p:cNvPr>
          <p:cNvSpPr/>
          <p:nvPr/>
        </p:nvSpPr>
        <p:spPr>
          <a:xfrm>
            <a:off x="923715" y="3599665"/>
            <a:ext cx="676220" cy="67622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F8D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B4AD94E-E606-4CC3-9419-3187D1A16DB4}"/>
              </a:ext>
            </a:extLst>
          </p:cNvPr>
          <p:cNvSpPr/>
          <p:nvPr/>
        </p:nvSpPr>
        <p:spPr>
          <a:xfrm>
            <a:off x="923714" y="4561954"/>
            <a:ext cx="676220" cy="67622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F8D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32BD100-16C6-47E2-A613-B9E7650411D2}"/>
              </a:ext>
            </a:extLst>
          </p:cNvPr>
          <p:cNvSpPr txBox="1"/>
          <p:nvPr/>
        </p:nvSpPr>
        <p:spPr>
          <a:xfrm>
            <a:off x="1758051" y="4572277"/>
            <a:ext cx="9580484" cy="6309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1400" b="0">
                <a:solidFill>
                  <a:sysClr val="windowText" lastClr="000000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Follow up!: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Once activated, track results, present the findings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Remind the Customer - build your future stories on successful practices from the past</a:t>
            </a:r>
            <a:endParaRPr kumimoji="0" lang="pl-P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9F97AF-C754-41BB-8EB7-8E604B8156B8}"/>
              </a:ext>
            </a:extLst>
          </p:cNvPr>
          <p:cNvSpPr txBox="1"/>
          <p:nvPr/>
        </p:nvSpPr>
        <p:spPr>
          <a:xfrm>
            <a:off x="817296" y="1210627"/>
            <a:ext cx="927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D966"/>
                </a:solidFill>
                <a:effectLst/>
                <a:uLnTx/>
                <a:uFillTx/>
                <a:latin typeface="Arial Rounded MT Bold" charset="0"/>
                <a:ea typeface="Arial Rounded MT Bold" charset="0"/>
                <a:cs typeface="Arial Rounded MT Bold" charset="0"/>
              </a:rPr>
              <a:t>TIPS BEFORE YOU START!</a:t>
            </a:r>
          </a:p>
        </p:txBody>
      </p:sp>
    </p:spTree>
    <p:extLst>
      <p:ext uri="{BB962C8B-B14F-4D97-AF65-F5344CB8AC3E}">
        <p14:creationId xmlns:p14="http://schemas.microsoft.com/office/powerpoint/2010/main" val="819990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B483FA6-DBFA-D940-82D3-FD6D2B8AF88D}"/>
              </a:ext>
            </a:extLst>
          </p:cNvPr>
          <p:cNvSpPr/>
          <p:nvPr/>
        </p:nvSpPr>
        <p:spPr>
          <a:xfrm>
            <a:off x="9770942" y="2641231"/>
            <a:ext cx="2431053" cy="4224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C94355-C464-491C-823F-195D0011AE81}"/>
              </a:ext>
            </a:extLst>
          </p:cNvPr>
          <p:cNvSpPr/>
          <p:nvPr/>
        </p:nvSpPr>
        <p:spPr>
          <a:xfrm>
            <a:off x="816964" y="5343786"/>
            <a:ext cx="69694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Drinking Moments in Value – Central Eastern Europe (CEE)</a:t>
            </a:r>
          </a:p>
        </p:txBody>
      </p: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F0FA8A5E-E4DD-D946-B271-116D6B1F6AC8}"/>
              </a:ext>
            </a:extLst>
          </p:cNvPr>
          <p:cNvGrpSpPr/>
          <p:nvPr/>
        </p:nvGrpSpPr>
        <p:grpSpPr>
          <a:xfrm>
            <a:off x="924596" y="2241146"/>
            <a:ext cx="6670366" cy="2554922"/>
            <a:chOff x="1038890" y="2571335"/>
            <a:chExt cx="10451319" cy="2952896"/>
          </a:xfrm>
          <a:solidFill>
            <a:srgbClr val="00FFFF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E25CA33-ACC3-0F4E-857E-63AB0A245325}"/>
                </a:ext>
              </a:extLst>
            </p:cNvPr>
            <p:cNvSpPr/>
            <p:nvPr/>
          </p:nvSpPr>
          <p:spPr>
            <a:xfrm>
              <a:off x="1038890" y="5278280"/>
              <a:ext cx="292882" cy="245951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0 w 288681"/>
                <a:gd name="connsiteY3" fmla="*/ 236881 h 3453608"/>
                <a:gd name="connsiteX4" fmla="*/ 0 w 288681"/>
                <a:gd name="connsiteY4" fmla="*/ 0 h 3453608"/>
                <a:gd name="connsiteX0" fmla="*/ 0 w 288681"/>
                <a:gd name="connsiteY0" fmla="*/ 89745 h 916626"/>
                <a:gd name="connsiteX1" fmla="*/ 288681 w 288681"/>
                <a:gd name="connsiteY1" fmla="*/ 263430 h 916626"/>
                <a:gd name="connsiteX2" fmla="*/ 270657 w 288681"/>
                <a:gd name="connsiteY2" fmla="*/ 653196 h 916626"/>
                <a:gd name="connsiteX3" fmla="*/ 0 w 288681"/>
                <a:gd name="connsiteY3" fmla="*/ 326626 h 916626"/>
                <a:gd name="connsiteX4" fmla="*/ 0 w 288681"/>
                <a:gd name="connsiteY4" fmla="*/ 89745 h 916626"/>
                <a:gd name="connsiteX0" fmla="*/ 0 w 288681"/>
                <a:gd name="connsiteY0" fmla="*/ 0 h 1414351"/>
                <a:gd name="connsiteX1" fmla="*/ 288681 w 288681"/>
                <a:gd name="connsiteY1" fmla="*/ 173685 h 1414351"/>
                <a:gd name="connsiteX2" fmla="*/ 270657 w 288681"/>
                <a:gd name="connsiteY2" fmla="*/ 1414351 h 1414351"/>
                <a:gd name="connsiteX3" fmla="*/ 0 w 288681"/>
                <a:gd name="connsiteY3" fmla="*/ 236881 h 1414351"/>
                <a:gd name="connsiteX4" fmla="*/ 0 w 288681"/>
                <a:gd name="connsiteY4" fmla="*/ 0 h 1414351"/>
                <a:gd name="connsiteX0" fmla="*/ 0 w 288681"/>
                <a:gd name="connsiteY0" fmla="*/ 0 h 1414351"/>
                <a:gd name="connsiteX1" fmla="*/ 288681 w 288681"/>
                <a:gd name="connsiteY1" fmla="*/ 173685 h 1414351"/>
                <a:gd name="connsiteX2" fmla="*/ 270657 w 288681"/>
                <a:gd name="connsiteY2" fmla="*/ 1414351 h 1414351"/>
                <a:gd name="connsiteX3" fmla="*/ 0 w 288681"/>
                <a:gd name="connsiteY3" fmla="*/ 236881 h 1414351"/>
                <a:gd name="connsiteX4" fmla="*/ 0 w 288681"/>
                <a:gd name="connsiteY4" fmla="*/ 0 h 1414351"/>
                <a:gd name="connsiteX0" fmla="*/ 0 w 288681"/>
                <a:gd name="connsiteY0" fmla="*/ 0 h 1414351"/>
                <a:gd name="connsiteX1" fmla="*/ 288681 w 288681"/>
                <a:gd name="connsiteY1" fmla="*/ 173685 h 1414351"/>
                <a:gd name="connsiteX2" fmla="*/ 270657 w 288681"/>
                <a:gd name="connsiteY2" fmla="*/ 1414351 h 1414351"/>
                <a:gd name="connsiteX3" fmla="*/ 0 w 288681"/>
                <a:gd name="connsiteY3" fmla="*/ 236881 h 1414351"/>
                <a:gd name="connsiteX4" fmla="*/ 0 w 288681"/>
                <a:gd name="connsiteY4" fmla="*/ 0 h 1414351"/>
                <a:gd name="connsiteX0" fmla="*/ 0 w 288681"/>
                <a:gd name="connsiteY0" fmla="*/ 0 h 1414351"/>
                <a:gd name="connsiteX1" fmla="*/ 288681 w 288681"/>
                <a:gd name="connsiteY1" fmla="*/ 173685 h 1414351"/>
                <a:gd name="connsiteX2" fmla="*/ 270657 w 288681"/>
                <a:gd name="connsiteY2" fmla="*/ 1414351 h 1414351"/>
                <a:gd name="connsiteX3" fmla="*/ 0 w 288681"/>
                <a:gd name="connsiteY3" fmla="*/ 236881 h 1414351"/>
                <a:gd name="connsiteX4" fmla="*/ 0 w 288681"/>
                <a:gd name="connsiteY4" fmla="*/ 0 h 1414351"/>
                <a:gd name="connsiteX0" fmla="*/ 0 w 299446"/>
                <a:gd name="connsiteY0" fmla="*/ 244576 h 490527"/>
                <a:gd name="connsiteX1" fmla="*/ 288681 w 299446"/>
                <a:gd name="connsiteY1" fmla="*/ 418261 h 490527"/>
                <a:gd name="connsiteX2" fmla="*/ 292882 w 299446"/>
                <a:gd name="connsiteY2" fmla="*/ 490527 h 490527"/>
                <a:gd name="connsiteX3" fmla="*/ 0 w 299446"/>
                <a:gd name="connsiteY3" fmla="*/ 481457 h 490527"/>
                <a:gd name="connsiteX4" fmla="*/ 0 w 299446"/>
                <a:gd name="connsiteY4" fmla="*/ 244576 h 490527"/>
                <a:gd name="connsiteX0" fmla="*/ 0 w 338778"/>
                <a:gd name="connsiteY0" fmla="*/ 0 h 340418"/>
                <a:gd name="connsiteX1" fmla="*/ 288681 w 338778"/>
                <a:gd name="connsiteY1" fmla="*/ 173685 h 340418"/>
                <a:gd name="connsiteX2" fmla="*/ 292882 w 338778"/>
                <a:gd name="connsiteY2" fmla="*/ 245951 h 340418"/>
                <a:gd name="connsiteX3" fmla="*/ 0 w 338778"/>
                <a:gd name="connsiteY3" fmla="*/ 236881 h 340418"/>
                <a:gd name="connsiteX4" fmla="*/ 0 w 338778"/>
                <a:gd name="connsiteY4" fmla="*/ 0 h 340418"/>
                <a:gd name="connsiteX0" fmla="*/ 0 w 339456"/>
                <a:gd name="connsiteY0" fmla="*/ 0 h 245951"/>
                <a:gd name="connsiteX1" fmla="*/ 288681 w 339456"/>
                <a:gd name="connsiteY1" fmla="*/ 173685 h 245951"/>
                <a:gd name="connsiteX2" fmla="*/ 292882 w 339456"/>
                <a:gd name="connsiteY2" fmla="*/ 245951 h 245951"/>
                <a:gd name="connsiteX3" fmla="*/ 0 w 339456"/>
                <a:gd name="connsiteY3" fmla="*/ 236881 h 245951"/>
                <a:gd name="connsiteX4" fmla="*/ 0 w 339456"/>
                <a:gd name="connsiteY4" fmla="*/ 0 h 245951"/>
                <a:gd name="connsiteX0" fmla="*/ 0 w 333873"/>
                <a:gd name="connsiteY0" fmla="*/ 0 h 245951"/>
                <a:gd name="connsiteX1" fmla="*/ 288681 w 333873"/>
                <a:gd name="connsiteY1" fmla="*/ 173685 h 245951"/>
                <a:gd name="connsiteX2" fmla="*/ 292882 w 333873"/>
                <a:gd name="connsiteY2" fmla="*/ 245951 h 245951"/>
                <a:gd name="connsiteX3" fmla="*/ 0 w 333873"/>
                <a:gd name="connsiteY3" fmla="*/ 236881 h 245951"/>
                <a:gd name="connsiteX4" fmla="*/ 0 w 333873"/>
                <a:gd name="connsiteY4" fmla="*/ 0 h 245951"/>
                <a:gd name="connsiteX0" fmla="*/ 0 w 292882"/>
                <a:gd name="connsiteY0" fmla="*/ 0 h 245951"/>
                <a:gd name="connsiteX1" fmla="*/ 288681 w 292882"/>
                <a:gd name="connsiteY1" fmla="*/ 173685 h 245951"/>
                <a:gd name="connsiteX2" fmla="*/ 292882 w 292882"/>
                <a:gd name="connsiteY2" fmla="*/ 245951 h 245951"/>
                <a:gd name="connsiteX3" fmla="*/ 0 w 292882"/>
                <a:gd name="connsiteY3" fmla="*/ 236881 h 245951"/>
                <a:gd name="connsiteX4" fmla="*/ 0 w 292882"/>
                <a:gd name="connsiteY4" fmla="*/ 0 h 245951"/>
                <a:gd name="connsiteX0" fmla="*/ 0 w 292882"/>
                <a:gd name="connsiteY0" fmla="*/ 0 h 245951"/>
                <a:gd name="connsiteX1" fmla="*/ 288681 w 292882"/>
                <a:gd name="connsiteY1" fmla="*/ 173685 h 245951"/>
                <a:gd name="connsiteX2" fmla="*/ 292882 w 292882"/>
                <a:gd name="connsiteY2" fmla="*/ 245951 h 245951"/>
                <a:gd name="connsiteX3" fmla="*/ 0 w 292882"/>
                <a:gd name="connsiteY3" fmla="*/ 236881 h 245951"/>
                <a:gd name="connsiteX4" fmla="*/ 0 w 292882"/>
                <a:gd name="connsiteY4" fmla="*/ 0 h 245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882" h="245951">
                  <a:moveTo>
                    <a:pt x="0" y="0"/>
                  </a:moveTo>
                  <a:lnTo>
                    <a:pt x="288681" y="173685"/>
                  </a:lnTo>
                  <a:cubicBezTo>
                    <a:pt x="261578" y="229479"/>
                    <a:pt x="291410" y="234607"/>
                    <a:pt x="292882" y="245951"/>
                  </a:cubicBezTo>
                  <a:cubicBezTo>
                    <a:pt x="284155" y="227053"/>
                    <a:pt x="97627" y="239904"/>
                    <a:pt x="0" y="23688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 dirty="0"/>
            </a:p>
          </p:txBody>
        </p:sp>
        <p:sp>
          <p:nvSpPr>
            <p:cNvPr id="71" name="Rectangle 4">
              <a:extLst>
                <a:ext uri="{FF2B5EF4-FFF2-40B4-BE49-F238E27FC236}">
                  <a16:creationId xmlns:a16="http://schemas.microsoft.com/office/drawing/2014/main" id="{C6D00F2E-E9D5-FA42-88B7-4C0EFBB8B3BC}"/>
                </a:ext>
              </a:extLst>
            </p:cNvPr>
            <p:cNvSpPr/>
            <p:nvPr/>
          </p:nvSpPr>
          <p:spPr>
            <a:xfrm>
              <a:off x="1817370" y="5106724"/>
              <a:ext cx="291856" cy="399230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0 w 288681"/>
                <a:gd name="connsiteY3" fmla="*/ 1008859 h 3453608"/>
                <a:gd name="connsiteX4" fmla="*/ 0 w 288681"/>
                <a:gd name="connsiteY4" fmla="*/ 0 h 3453608"/>
                <a:gd name="connsiteX0" fmla="*/ 0 w 290526"/>
                <a:gd name="connsiteY0" fmla="*/ 0 h 1018383"/>
                <a:gd name="connsiteX1" fmla="*/ 288681 w 290526"/>
                <a:gd name="connsiteY1" fmla="*/ 173685 h 1018383"/>
                <a:gd name="connsiteX2" fmla="*/ 290160 w 290526"/>
                <a:gd name="connsiteY2" fmla="*/ 1018383 h 1018383"/>
                <a:gd name="connsiteX3" fmla="*/ 0 w 290526"/>
                <a:gd name="connsiteY3" fmla="*/ 1008859 h 1018383"/>
                <a:gd name="connsiteX4" fmla="*/ 0 w 290526"/>
                <a:gd name="connsiteY4" fmla="*/ 0 h 1018383"/>
                <a:gd name="connsiteX0" fmla="*/ 0 w 290168"/>
                <a:gd name="connsiteY0" fmla="*/ 0 h 1284193"/>
                <a:gd name="connsiteX1" fmla="*/ 288681 w 290168"/>
                <a:gd name="connsiteY1" fmla="*/ 173685 h 1284193"/>
                <a:gd name="connsiteX2" fmla="*/ 290160 w 290168"/>
                <a:gd name="connsiteY2" fmla="*/ 1018383 h 1284193"/>
                <a:gd name="connsiteX3" fmla="*/ 0 w 290168"/>
                <a:gd name="connsiteY3" fmla="*/ 1008859 h 1284193"/>
                <a:gd name="connsiteX4" fmla="*/ 0 w 290168"/>
                <a:gd name="connsiteY4" fmla="*/ 0 h 1284193"/>
                <a:gd name="connsiteX0" fmla="*/ 0 w 288681"/>
                <a:gd name="connsiteY0" fmla="*/ 0 h 1088000"/>
                <a:gd name="connsiteX1" fmla="*/ 288681 w 288681"/>
                <a:gd name="connsiteY1" fmla="*/ 173685 h 1088000"/>
                <a:gd name="connsiteX2" fmla="*/ 286985 w 288681"/>
                <a:gd name="connsiteY2" fmla="*/ 386558 h 1088000"/>
                <a:gd name="connsiteX3" fmla="*/ 0 w 288681"/>
                <a:gd name="connsiteY3" fmla="*/ 1008859 h 1088000"/>
                <a:gd name="connsiteX4" fmla="*/ 0 w 288681"/>
                <a:gd name="connsiteY4" fmla="*/ 0 h 1088000"/>
                <a:gd name="connsiteX0" fmla="*/ 0 w 288681"/>
                <a:gd name="connsiteY0" fmla="*/ 0 h 1142523"/>
                <a:gd name="connsiteX1" fmla="*/ 288681 w 288681"/>
                <a:gd name="connsiteY1" fmla="*/ 173685 h 1142523"/>
                <a:gd name="connsiteX2" fmla="*/ 286985 w 288681"/>
                <a:gd name="connsiteY2" fmla="*/ 386558 h 1142523"/>
                <a:gd name="connsiteX3" fmla="*/ 0 w 288681"/>
                <a:gd name="connsiteY3" fmla="*/ 1008859 h 1142523"/>
                <a:gd name="connsiteX4" fmla="*/ 0 w 288681"/>
                <a:gd name="connsiteY4" fmla="*/ 0 h 1142523"/>
                <a:gd name="connsiteX0" fmla="*/ 0 w 288681"/>
                <a:gd name="connsiteY0" fmla="*/ 0 h 1008872"/>
                <a:gd name="connsiteX1" fmla="*/ 288681 w 288681"/>
                <a:gd name="connsiteY1" fmla="*/ 173685 h 1008872"/>
                <a:gd name="connsiteX2" fmla="*/ 286985 w 288681"/>
                <a:gd name="connsiteY2" fmla="*/ 386558 h 1008872"/>
                <a:gd name="connsiteX3" fmla="*/ 0 w 288681"/>
                <a:gd name="connsiteY3" fmla="*/ 1008859 h 1008872"/>
                <a:gd name="connsiteX4" fmla="*/ 0 w 288681"/>
                <a:gd name="connsiteY4" fmla="*/ 0 h 1008872"/>
                <a:gd name="connsiteX0" fmla="*/ 3175 w 311840"/>
                <a:gd name="connsiteY0" fmla="*/ 0 h 400052"/>
                <a:gd name="connsiteX1" fmla="*/ 291856 w 311840"/>
                <a:gd name="connsiteY1" fmla="*/ 173685 h 400052"/>
                <a:gd name="connsiteX2" fmla="*/ 290160 w 311840"/>
                <a:gd name="connsiteY2" fmla="*/ 386558 h 400052"/>
                <a:gd name="connsiteX3" fmla="*/ 0 w 311840"/>
                <a:gd name="connsiteY3" fmla="*/ 377034 h 400052"/>
                <a:gd name="connsiteX4" fmla="*/ 3175 w 311840"/>
                <a:gd name="connsiteY4" fmla="*/ 0 h 400052"/>
                <a:gd name="connsiteX0" fmla="*/ 3175 w 318895"/>
                <a:gd name="connsiteY0" fmla="*/ 0 h 393135"/>
                <a:gd name="connsiteX1" fmla="*/ 291856 w 318895"/>
                <a:gd name="connsiteY1" fmla="*/ 173685 h 393135"/>
                <a:gd name="connsiteX2" fmla="*/ 290160 w 318895"/>
                <a:gd name="connsiteY2" fmla="*/ 386558 h 393135"/>
                <a:gd name="connsiteX3" fmla="*/ 0 w 318895"/>
                <a:gd name="connsiteY3" fmla="*/ 377034 h 393135"/>
                <a:gd name="connsiteX4" fmla="*/ 3175 w 318895"/>
                <a:gd name="connsiteY4" fmla="*/ 0 h 393135"/>
                <a:gd name="connsiteX0" fmla="*/ 3175 w 292091"/>
                <a:gd name="connsiteY0" fmla="*/ 0 h 433789"/>
                <a:gd name="connsiteX1" fmla="*/ 291856 w 292091"/>
                <a:gd name="connsiteY1" fmla="*/ 173685 h 433789"/>
                <a:gd name="connsiteX2" fmla="*/ 290160 w 292091"/>
                <a:gd name="connsiteY2" fmla="*/ 386558 h 433789"/>
                <a:gd name="connsiteX3" fmla="*/ 0 w 292091"/>
                <a:gd name="connsiteY3" fmla="*/ 377034 h 433789"/>
                <a:gd name="connsiteX4" fmla="*/ 3175 w 292091"/>
                <a:gd name="connsiteY4" fmla="*/ 0 h 433789"/>
                <a:gd name="connsiteX0" fmla="*/ 3175 w 306196"/>
                <a:gd name="connsiteY0" fmla="*/ 0 h 387926"/>
                <a:gd name="connsiteX1" fmla="*/ 291856 w 306196"/>
                <a:gd name="connsiteY1" fmla="*/ 173685 h 387926"/>
                <a:gd name="connsiteX2" fmla="*/ 290160 w 306196"/>
                <a:gd name="connsiteY2" fmla="*/ 386558 h 387926"/>
                <a:gd name="connsiteX3" fmla="*/ 0 w 306196"/>
                <a:gd name="connsiteY3" fmla="*/ 377034 h 387926"/>
                <a:gd name="connsiteX4" fmla="*/ 3175 w 306196"/>
                <a:gd name="connsiteY4" fmla="*/ 0 h 387926"/>
                <a:gd name="connsiteX0" fmla="*/ 3175 w 291856"/>
                <a:gd name="connsiteY0" fmla="*/ 0 h 387412"/>
                <a:gd name="connsiteX1" fmla="*/ 291856 w 291856"/>
                <a:gd name="connsiteY1" fmla="*/ 173685 h 387412"/>
                <a:gd name="connsiteX2" fmla="*/ 290160 w 291856"/>
                <a:gd name="connsiteY2" fmla="*/ 386558 h 387412"/>
                <a:gd name="connsiteX3" fmla="*/ 0 w 291856"/>
                <a:gd name="connsiteY3" fmla="*/ 377034 h 387412"/>
                <a:gd name="connsiteX4" fmla="*/ 3175 w 291856"/>
                <a:gd name="connsiteY4" fmla="*/ 0 h 387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856" h="387412">
                  <a:moveTo>
                    <a:pt x="3175" y="0"/>
                  </a:moveTo>
                  <a:lnTo>
                    <a:pt x="291856" y="173685"/>
                  </a:lnTo>
                  <a:cubicBezTo>
                    <a:pt x="290153" y="308854"/>
                    <a:pt x="288002" y="397117"/>
                    <a:pt x="290160" y="386558"/>
                  </a:cubicBezTo>
                  <a:cubicBezTo>
                    <a:pt x="292318" y="375999"/>
                    <a:pt x="96720" y="380209"/>
                    <a:pt x="0" y="377034"/>
                  </a:cubicBezTo>
                  <a:cubicBezTo>
                    <a:pt x="1058" y="251356"/>
                    <a:pt x="2117" y="125678"/>
                    <a:pt x="317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/>
            </a:p>
          </p:txBody>
        </p:sp>
        <p:sp>
          <p:nvSpPr>
            <p:cNvPr id="80" name="Rectangle 4">
              <a:extLst>
                <a:ext uri="{FF2B5EF4-FFF2-40B4-BE49-F238E27FC236}">
                  <a16:creationId xmlns:a16="http://schemas.microsoft.com/office/drawing/2014/main" id="{C64900CD-3466-0A40-A7DB-7243F89679C6}"/>
                </a:ext>
              </a:extLst>
            </p:cNvPr>
            <p:cNvSpPr/>
            <p:nvPr/>
          </p:nvSpPr>
          <p:spPr>
            <a:xfrm>
              <a:off x="8859860" y="3755003"/>
              <a:ext cx="288680" cy="1751027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4526 w 288681"/>
                <a:gd name="connsiteY3" fmla="*/ 1737978 h 3453608"/>
                <a:gd name="connsiteX4" fmla="*/ 0 w 288681"/>
                <a:gd name="connsiteY4" fmla="*/ 0 h 3453608"/>
                <a:gd name="connsiteX0" fmla="*/ 0 w 288681"/>
                <a:gd name="connsiteY0" fmla="*/ 0 h 1737978"/>
                <a:gd name="connsiteX1" fmla="*/ 288681 w 288681"/>
                <a:gd name="connsiteY1" fmla="*/ 173685 h 1737978"/>
                <a:gd name="connsiteX2" fmla="*/ 286985 w 288681"/>
                <a:gd name="connsiteY2" fmla="*/ 1737976 h 1737978"/>
                <a:gd name="connsiteX3" fmla="*/ 4526 w 288681"/>
                <a:gd name="connsiteY3" fmla="*/ 1737978 h 1737978"/>
                <a:gd name="connsiteX4" fmla="*/ 0 w 288681"/>
                <a:gd name="connsiteY4" fmla="*/ 0 h 1737978"/>
                <a:gd name="connsiteX0" fmla="*/ 0 w 288681"/>
                <a:gd name="connsiteY0" fmla="*/ 0 h 1737978"/>
                <a:gd name="connsiteX1" fmla="*/ 288681 w 288681"/>
                <a:gd name="connsiteY1" fmla="*/ 173685 h 1737978"/>
                <a:gd name="connsiteX2" fmla="*/ 286985 w 288681"/>
                <a:gd name="connsiteY2" fmla="*/ 1737976 h 1737978"/>
                <a:gd name="connsiteX3" fmla="*/ 4526 w 288681"/>
                <a:gd name="connsiteY3" fmla="*/ 1737978 h 1737978"/>
                <a:gd name="connsiteX4" fmla="*/ 0 w 288681"/>
                <a:gd name="connsiteY4" fmla="*/ 0 h 1737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681" h="1737978">
                  <a:moveTo>
                    <a:pt x="0" y="0"/>
                  </a:moveTo>
                  <a:lnTo>
                    <a:pt x="288681" y="173685"/>
                  </a:lnTo>
                  <a:cubicBezTo>
                    <a:pt x="286978" y="2267829"/>
                    <a:pt x="284162" y="517491"/>
                    <a:pt x="286985" y="1737976"/>
                  </a:cubicBezTo>
                  <a:lnTo>
                    <a:pt x="4526" y="1737978"/>
                  </a:lnTo>
                  <a:cubicBezTo>
                    <a:pt x="3017" y="1158652"/>
                    <a:pt x="1509" y="57932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/>
            </a:p>
          </p:txBody>
        </p:sp>
        <p:sp>
          <p:nvSpPr>
            <p:cNvPr id="81" name="Rectangle 4">
              <a:extLst>
                <a:ext uri="{FF2B5EF4-FFF2-40B4-BE49-F238E27FC236}">
                  <a16:creationId xmlns:a16="http://schemas.microsoft.com/office/drawing/2014/main" id="{9BB0B945-6E64-794C-B28D-8E75F2BC0FFB}"/>
                </a:ext>
              </a:extLst>
            </p:cNvPr>
            <p:cNvSpPr/>
            <p:nvPr/>
          </p:nvSpPr>
          <p:spPr>
            <a:xfrm>
              <a:off x="9644874" y="3245259"/>
              <a:ext cx="288680" cy="2261888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0 w 288681"/>
                <a:gd name="connsiteY3" fmla="*/ 2389826 h 3453608"/>
                <a:gd name="connsiteX4" fmla="*/ 0 w 288681"/>
                <a:gd name="connsiteY4" fmla="*/ 0 h 3453608"/>
                <a:gd name="connsiteX0" fmla="*/ 0 w 288681"/>
                <a:gd name="connsiteY0" fmla="*/ 0 h 2394352"/>
                <a:gd name="connsiteX1" fmla="*/ 288681 w 288681"/>
                <a:gd name="connsiteY1" fmla="*/ 173685 h 2394352"/>
                <a:gd name="connsiteX2" fmla="*/ 282458 w 288681"/>
                <a:gd name="connsiteY2" fmla="*/ 2394352 h 2394352"/>
                <a:gd name="connsiteX3" fmla="*/ 0 w 288681"/>
                <a:gd name="connsiteY3" fmla="*/ 2389826 h 2394352"/>
                <a:gd name="connsiteX4" fmla="*/ 0 w 288681"/>
                <a:gd name="connsiteY4" fmla="*/ 0 h 239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681" h="2394352">
                  <a:moveTo>
                    <a:pt x="0" y="0"/>
                  </a:moveTo>
                  <a:lnTo>
                    <a:pt x="288681" y="173685"/>
                  </a:lnTo>
                  <a:cubicBezTo>
                    <a:pt x="286978" y="2267829"/>
                    <a:pt x="284161" y="300208"/>
                    <a:pt x="282458" y="2394352"/>
                  </a:cubicBezTo>
                  <a:lnTo>
                    <a:pt x="0" y="23898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/>
            </a:p>
          </p:txBody>
        </p:sp>
        <p:sp>
          <p:nvSpPr>
            <p:cNvPr id="83" name="Rectangle 4">
              <a:extLst>
                <a:ext uri="{FF2B5EF4-FFF2-40B4-BE49-F238E27FC236}">
                  <a16:creationId xmlns:a16="http://schemas.microsoft.com/office/drawing/2014/main" id="{813D48B4-C4F4-1045-A35F-AC620172277B}"/>
                </a:ext>
              </a:extLst>
            </p:cNvPr>
            <p:cNvSpPr/>
            <p:nvPr/>
          </p:nvSpPr>
          <p:spPr>
            <a:xfrm>
              <a:off x="11197001" y="2571335"/>
              <a:ext cx="293208" cy="2938504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4527 w 293208"/>
                <a:gd name="connsiteY0" fmla="*/ 0 h 3453608"/>
                <a:gd name="connsiteX1" fmla="*/ 293208 w 293208"/>
                <a:gd name="connsiteY1" fmla="*/ 173685 h 3453608"/>
                <a:gd name="connsiteX2" fmla="*/ 291512 w 293208"/>
                <a:gd name="connsiteY2" fmla="*/ 3453608 h 3453608"/>
                <a:gd name="connsiteX3" fmla="*/ 0 w 293208"/>
                <a:gd name="connsiteY3" fmla="*/ 3200112 h 3453608"/>
                <a:gd name="connsiteX4" fmla="*/ 4527 w 293208"/>
                <a:gd name="connsiteY4" fmla="*/ 0 h 3453608"/>
                <a:gd name="connsiteX0" fmla="*/ 4527 w 293208"/>
                <a:gd name="connsiteY0" fmla="*/ 0 h 3213691"/>
                <a:gd name="connsiteX1" fmla="*/ 293208 w 293208"/>
                <a:gd name="connsiteY1" fmla="*/ 173685 h 3213691"/>
                <a:gd name="connsiteX2" fmla="*/ 282458 w 293208"/>
                <a:gd name="connsiteY2" fmla="*/ 3213691 h 3213691"/>
                <a:gd name="connsiteX3" fmla="*/ 0 w 293208"/>
                <a:gd name="connsiteY3" fmla="*/ 3200112 h 3213691"/>
                <a:gd name="connsiteX4" fmla="*/ 4527 w 293208"/>
                <a:gd name="connsiteY4" fmla="*/ 0 h 3213691"/>
                <a:gd name="connsiteX0" fmla="*/ 4527 w 293208"/>
                <a:gd name="connsiteY0" fmla="*/ 0 h 3213691"/>
                <a:gd name="connsiteX1" fmla="*/ 293208 w 293208"/>
                <a:gd name="connsiteY1" fmla="*/ 173685 h 3213691"/>
                <a:gd name="connsiteX2" fmla="*/ 291512 w 293208"/>
                <a:gd name="connsiteY2" fmla="*/ 3213691 h 3213691"/>
                <a:gd name="connsiteX3" fmla="*/ 0 w 293208"/>
                <a:gd name="connsiteY3" fmla="*/ 3200112 h 3213691"/>
                <a:gd name="connsiteX4" fmla="*/ 4527 w 293208"/>
                <a:gd name="connsiteY4" fmla="*/ 0 h 3213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208" h="3213691">
                  <a:moveTo>
                    <a:pt x="4527" y="0"/>
                  </a:moveTo>
                  <a:lnTo>
                    <a:pt x="293208" y="173685"/>
                  </a:lnTo>
                  <a:cubicBezTo>
                    <a:pt x="291505" y="2267829"/>
                    <a:pt x="293215" y="1119547"/>
                    <a:pt x="291512" y="3213691"/>
                  </a:cubicBezTo>
                  <a:lnTo>
                    <a:pt x="0" y="3200112"/>
                  </a:lnTo>
                  <a:lnTo>
                    <a:pt x="452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/>
            </a:p>
          </p:txBody>
        </p:sp>
        <p:sp>
          <p:nvSpPr>
            <p:cNvPr id="86" name="Rectangle 4">
              <a:extLst>
                <a:ext uri="{FF2B5EF4-FFF2-40B4-BE49-F238E27FC236}">
                  <a16:creationId xmlns:a16="http://schemas.microsoft.com/office/drawing/2014/main" id="{324800E8-61B8-4141-B1E4-851584A21694}"/>
                </a:ext>
              </a:extLst>
            </p:cNvPr>
            <p:cNvSpPr/>
            <p:nvPr/>
          </p:nvSpPr>
          <p:spPr>
            <a:xfrm>
              <a:off x="2606405" y="5100183"/>
              <a:ext cx="291856" cy="412893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0 w 288681"/>
                <a:gd name="connsiteY3" fmla="*/ 1008859 h 3453608"/>
                <a:gd name="connsiteX4" fmla="*/ 0 w 288681"/>
                <a:gd name="connsiteY4" fmla="*/ 0 h 3453608"/>
                <a:gd name="connsiteX0" fmla="*/ 0 w 290526"/>
                <a:gd name="connsiteY0" fmla="*/ 0 h 1018383"/>
                <a:gd name="connsiteX1" fmla="*/ 288681 w 290526"/>
                <a:gd name="connsiteY1" fmla="*/ 173685 h 1018383"/>
                <a:gd name="connsiteX2" fmla="*/ 290160 w 290526"/>
                <a:gd name="connsiteY2" fmla="*/ 1018383 h 1018383"/>
                <a:gd name="connsiteX3" fmla="*/ 0 w 290526"/>
                <a:gd name="connsiteY3" fmla="*/ 1008859 h 1018383"/>
                <a:gd name="connsiteX4" fmla="*/ 0 w 290526"/>
                <a:gd name="connsiteY4" fmla="*/ 0 h 1018383"/>
                <a:gd name="connsiteX0" fmla="*/ 0 w 290168"/>
                <a:gd name="connsiteY0" fmla="*/ 0 h 1284193"/>
                <a:gd name="connsiteX1" fmla="*/ 288681 w 290168"/>
                <a:gd name="connsiteY1" fmla="*/ 173685 h 1284193"/>
                <a:gd name="connsiteX2" fmla="*/ 290160 w 290168"/>
                <a:gd name="connsiteY2" fmla="*/ 1018383 h 1284193"/>
                <a:gd name="connsiteX3" fmla="*/ 0 w 290168"/>
                <a:gd name="connsiteY3" fmla="*/ 1008859 h 1284193"/>
                <a:gd name="connsiteX4" fmla="*/ 0 w 290168"/>
                <a:gd name="connsiteY4" fmla="*/ 0 h 1284193"/>
                <a:gd name="connsiteX0" fmla="*/ 0 w 288681"/>
                <a:gd name="connsiteY0" fmla="*/ 0 h 1088000"/>
                <a:gd name="connsiteX1" fmla="*/ 288681 w 288681"/>
                <a:gd name="connsiteY1" fmla="*/ 173685 h 1088000"/>
                <a:gd name="connsiteX2" fmla="*/ 286985 w 288681"/>
                <a:gd name="connsiteY2" fmla="*/ 386558 h 1088000"/>
                <a:gd name="connsiteX3" fmla="*/ 0 w 288681"/>
                <a:gd name="connsiteY3" fmla="*/ 1008859 h 1088000"/>
                <a:gd name="connsiteX4" fmla="*/ 0 w 288681"/>
                <a:gd name="connsiteY4" fmla="*/ 0 h 1088000"/>
                <a:gd name="connsiteX0" fmla="*/ 0 w 288681"/>
                <a:gd name="connsiteY0" fmla="*/ 0 h 1142523"/>
                <a:gd name="connsiteX1" fmla="*/ 288681 w 288681"/>
                <a:gd name="connsiteY1" fmla="*/ 173685 h 1142523"/>
                <a:gd name="connsiteX2" fmla="*/ 286985 w 288681"/>
                <a:gd name="connsiteY2" fmla="*/ 386558 h 1142523"/>
                <a:gd name="connsiteX3" fmla="*/ 0 w 288681"/>
                <a:gd name="connsiteY3" fmla="*/ 1008859 h 1142523"/>
                <a:gd name="connsiteX4" fmla="*/ 0 w 288681"/>
                <a:gd name="connsiteY4" fmla="*/ 0 h 1142523"/>
                <a:gd name="connsiteX0" fmla="*/ 0 w 288681"/>
                <a:gd name="connsiteY0" fmla="*/ 0 h 1008872"/>
                <a:gd name="connsiteX1" fmla="*/ 288681 w 288681"/>
                <a:gd name="connsiteY1" fmla="*/ 173685 h 1008872"/>
                <a:gd name="connsiteX2" fmla="*/ 286985 w 288681"/>
                <a:gd name="connsiteY2" fmla="*/ 386558 h 1008872"/>
                <a:gd name="connsiteX3" fmla="*/ 0 w 288681"/>
                <a:gd name="connsiteY3" fmla="*/ 1008859 h 1008872"/>
                <a:gd name="connsiteX4" fmla="*/ 0 w 288681"/>
                <a:gd name="connsiteY4" fmla="*/ 0 h 1008872"/>
                <a:gd name="connsiteX0" fmla="*/ 3175 w 311840"/>
                <a:gd name="connsiteY0" fmla="*/ 0 h 400052"/>
                <a:gd name="connsiteX1" fmla="*/ 291856 w 311840"/>
                <a:gd name="connsiteY1" fmla="*/ 173685 h 400052"/>
                <a:gd name="connsiteX2" fmla="*/ 290160 w 311840"/>
                <a:gd name="connsiteY2" fmla="*/ 386558 h 400052"/>
                <a:gd name="connsiteX3" fmla="*/ 0 w 311840"/>
                <a:gd name="connsiteY3" fmla="*/ 377034 h 400052"/>
                <a:gd name="connsiteX4" fmla="*/ 3175 w 311840"/>
                <a:gd name="connsiteY4" fmla="*/ 0 h 400052"/>
                <a:gd name="connsiteX0" fmla="*/ 3175 w 318895"/>
                <a:gd name="connsiteY0" fmla="*/ 0 h 393135"/>
                <a:gd name="connsiteX1" fmla="*/ 291856 w 318895"/>
                <a:gd name="connsiteY1" fmla="*/ 173685 h 393135"/>
                <a:gd name="connsiteX2" fmla="*/ 290160 w 318895"/>
                <a:gd name="connsiteY2" fmla="*/ 386558 h 393135"/>
                <a:gd name="connsiteX3" fmla="*/ 0 w 318895"/>
                <a:gd name="connsiteY3" fmla="*/ 377034 h 393135"/>
                <a:gd name="connsiteX4" fmla="*/ 3175 w 318895"/>
                <a:gd name="connsiteY4" fmla="*/ 0 h 393135"/>
                <a:gd name="connsiteX0" fmla="*/ 3175 w 292091"/>
                <a:gd name="connsiteY0" fmla="*/ 0 h 433789"/>
                <a:gd name="connsiteX1" fmla="*/ 291856 w 292091"/>
                <a:gd name="connsiteY1" fmla="*/ 173685 h 433789"/>
                <a:gd name="connsiteX2" fmla="*/ 290160 w 292091"/>
                <a:gd name="connsiteY2" fmla="*/ 386558 h 433789"/>
                <a:gd name="connsiteX3" fmla="*/ 0 w 292091"/>
                <a:gd name="connsiteY3" fmla="*/ 377034 h 433789"/>
                <a:gd name="connsiteX4" fmla="*/ 3175 w 292091"/>
                <a:gd name="connsiteY4" fmla="*/ 0 h 433789"/>
                <a:gd name="connsiteX0" fmla="*/ 3175 w 306196"/>
                <a:gd name="connsiteY0" fmla="*/ 0 h 387926"/>
                <a:gd name="connsiteX1" fmla="*/ 291856 w 306196"/>
                <a:gd name="connsiteY1" fmla="*/ 173685 h 387926"/>
                <a:gd name="connsiteX2" fmla="*/ 290160 w 306196"/>
                <a:gd name="connsiteY2" fmla="*/ 386558 h 387926"/>
                <a:gd name="connsiteX3" fmla="*/ 0 w 306196"/>
                <a:gd name="connsiteY3" fmla="*/ 377034 h 387926"/>
                <a:gd name="connsiteX4" fmla="*/ 3175 w 306196"/>
                <a:gd name="connsiteY4" fmla="*/ 0 h 387926"/>
                <a:gd name="connsiteX0" fmla="*/ 3175 w 291856"/>
                <a:gd name="connsiteY0" fmla="*/ 0 h 387412"/>
                <a:gd name="connsiteX1" fmla="*/ 291856 w 291856"/>
                <a:gd name="connsiteY1" fmla="*/ 173685 h 387412"/>
                <a:gd name="connsiteX2" fmla="*/ 290160 w 291856"/>
                <a:gd name="connsiteY2" fmla="*/ 386558 h 387412"/>
                <a:gd name="connsiteX3" fmla="*/ 0 w 291856"/>
                <a:gd name="connsiteY3" fmla="*/ 377034 h 387412"/>
                <a:gd name="connsiteX4" fmla="*/ 3175 w 291856"/>
                <a:gd name="connsiteY4" fmla="*/ 0 h 387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856" h="387412">
                  <a:moveTo>
                    <a:pt x="3175" y="0"/>
                  </a:moveTo>
                  <a:lnTo>
                    <a:pt x="291856" y="173685"/>
                  </a:lnTo>
                  <a:cubicBezTo>
                    <a:pt x="290153" y="308854"/>
                    <a:pt x="288002" y="397117"/>
                    <a:pt x="290160" y="386558"/>
                  </a:cubicBezTo>
                  <a:cubicBezTo>
                    <a:pt x="292318" y="375999"/>
                    <a:pt x="96720" y="380209"/>
                    <a:pt x="0" y="377034"/>
                  </a:cubicBezTo>
                  <a:cubicBezTo>
                    <a:pt x="1058" y="251356"/>
                    <a:pt x="2117" y="125678"/>
                    <a:pt x="317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 dirty="0"/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9CDFD5E5-4283-1746-863E-56EBA5872D71}"/>
              </a:ext>
            </a:extLst>
          </p:cNvPr>
          <p:cNvGrpSpPr/>
          <p:nvPr/>
        </p:nvGrpSpPr>
        <p:grpSpPr>
          <a:xfrm>
            <a:off x="2435997" y="2540777"/>
            <a:ext cx="4658874" cy="2251578"/>
            <a:chOff x="3406995" y="2917640"/>
            <a:chExt cx="7299656" cy="2602302"/>
          </a:xfrm>
          <a:solidFill>
            <a:srgbClr val="00CE00"/>
          </a:solidFill>
        </p:grpSpPr>
        <p:sp>
          <p:nvSpPr>
            <p:cNvPr id="73" name="Rectangle 4">
              <a:extLst>
                <a:ext uri="{FF2B5EF4-FFF2-40B4-BE49-F238E27FC236}">
                  <a16:creationId xmlns:a16="http://schemas.microsoft.com/office/drawing/2014/main" id="{6979266B-9CF7-6F49-8068-53606C0F49E4}"/>
                </a:ext>
              </a:extLst>
            </p:cNvPr>
            <p:cNvSpPr/>
            <p:nvPr/>
          </p:nvSpPr>
          <p:spPr>
            <a:xfrm>
              <a:off x="3406995" y="4937618"/>
              <a:ext cx="288973" cy="577464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3175 w 288681"/>
                <a:gd name="connsiteY3" fmla="*/ 669134 h 3453608"/>
                <a:gd name="connsiteX4" fmla="*/ 0 w 288681"/>
                <a:gd name="connsiteY4" fmla="*/ 0 h 3453608"/>
                <a:gd name="connsiteX0" fmla="*/ 0 w 288681"/>
                <a:gd name="connsiteY0" fmla="*/ 0 h 842451"/>
                <a:gd name="connsiteX1" fmla="*/ 288681 w 288681"/>
                <a:gd name="connsiteY1" fmla="*/ 173685 h 842451"/>
                <a:gd name="connsiteX2" fmla="*/ 286985 w 288681"/>
                <a:gd name="connsiteY2" fmla="*/ 675483 h 842451"/>
                <a:gd name="connsiteX3" fmla="*/ 3175 w 288681"/>
                <a:gd name="connsiteY3" fmla="*/ 669134 h 842451"/>
                <a:gd name="connsiteX4" fmla="*/ 0 w 288681"/>
                <a:gd name="connsiteY4" fmla="*/ 0 h 842451"/>
                <a:gd name="connsiteX0" fmla="*/ 0 w 288681"/>
                <a:gd name="connsiteY0" fmla="*/ 0 h 1178775"/>
                <a:gd name="connsiteX1" fmla="*/ 288681 w 288681"/>
                <a:gd name="connsiteY1" fmla="*/ 173685 h 1178775"/>
                <a:gd name="connsiteX2" fmla="*/ 286985 w 288681"/>
                <a:gd name="connsiteY2" fmla="*/ 675483 h 1178775"/>
                <a:gd name="connsiteX3" fmla="*/ 3175 w 288681"/>
                <a:gd name="connsiteY3" fmla="*/ 669134 h 1178775"/>
                <a:gd name="connsiteX4" fmla="*/ 0 w 288681"/>
                <a:gd name="connsiteY4" fmla="*/ 0 h 1178775"/>
                <a:gd name="connsiteX0" fmla="*/ 0 w 288973"/>
                <a:gd name="connsiteY0" fmla="*/ 0 h 675483"/>
                <a:gd name="connsiteX1" fmla="*/ 288681 w 288973"/>
                <a:gd name="connsiteY1" fmla="*/ 173685 h 675483"/>
                <a:gd name="connsiteX2" fmla="*/ 286985 w 288973"/>
                <a:gd name="connsiteY2" fmla="*/ 675483 h 675483"/>
                <a:gd name="connsiteX3" fmla="*/ 3175 w 288973"/>
                <a:gd name="connsiteY3" fmla="*/ 669134 h 675483"/>
                <a:gd name="connsiteX4" fmla="*/ 0 w 288973"/>
                <a:gd name="connsiteY4" fmla="*/ 0 h 67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973" h="675483">
                  <a:moveTo>
                    <a:pt x="0" y="0"/>
                  </a:moveTo>
                  <a:lnTo>
                    <a:pt x="288681" y="173685"/>
                  </a:lnTo>
                  <a:cubicBezTo>
                    <a:pt x="290153" y="499354"/>
                    <a:pt x="285513" y="394264"/>
                    <a:pt x="286985" y="675483"/>
                  </a:cubicBezTo>
                  <a:lnTo>
                    <a:pt x="3175" y="669134"/>
                  </a:lnTo>
                  <a:cubicBezTo>
                    <a:pt x="2117" y="446089"/>
                    <a:pt x="1058" y="223045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/>
            </a:p>
          </p:txBody>
        </p:sp>
        <p:sp>
          <p:nvSpPr>
            <p:cNvPr id="74" name="Rectangle 4">
              <a:extLst>
                <a:ext uri="{FF2B5EF4-FFF2-40B4-BE49-F238E27FC236}">
                  <a16:creationId xmlns:a16="http://schemas.microsoft.com/office/drawing/2014/main" id="{245D926B-AC4A-B946-9F09-CF3304097F46}"/>
                </a:ext>
              </a:extLst>
            </p:cNvPr>
            <p:cNvSpPr/>
            <p:nvPr/>
          </p:nvSpPr>
          <p:spPr>
            <a:xfrm>
              <a:off x="4168629" y="4767226"/>
              <a:ext cx="288680" cy="731616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0 w 288681"/>
                <a:gd name="connsiteY3" fmla="*/ 808834 h 3453608"/>
                <a:gd name="connsiteX4" fmla="*/ 0 w 288681"/>
                <a:gd name="connsiteY4" fmla="*/ 0 h 3453608"/>
                <a:gd name="connsiteX0" fmla="*/ 0 w 288681"/>
                <a:gd name="connsiteY0" fmla="*/ 0 h 866413"/>
                <a:gd name="connsiteX1" fmla="*/ 288681 w 288681"/>
                <a:gd name="connsiteY1" fmla="*/ 173685 h 866413"/>
                <a:gd name="connsiteX2" fmla="*/ 286985 w 288681"/>
                <a:gd name="connsiteY2" fmla="*/ 837408 h 866413"/>
                <a:gd name="connsiteX3" fmla="*/ 0 w 288681"/>
                <a:gd name="connsiteY3" fmla="*/ 808834 h 866413"/>
                <a:gd name="connsiteX4" fmla="*/ 0 w 288681"/>
                <a:gd name="connsiteY4" fmla="*/ 0 h 866413"/>
                <a:gd name="connsiteX0" fmla="*/ 0 w 288681"/>
                <a:gd name="connsiteY0" fmla="*/ 0 h 1181277"/>
                <a:gd name="connsiteX1" fmla="*/ 288681 w 288681"/>
                <a:gd name="connsiteY1" fmla="*/ 173685 h 1181277"/>
                <a:gd name="connsiteX2" fmla="*/ 286985 w 288681"/>
                <a:gd name="connsiteY2" fmla="*/ 837408 h 1181277"/>
                <a:gd name="connsiteX3" fmla="*/ 0 w 288681"/>
                <a:gd name="connsiteY3" fmla="*/ 808834 h 1181277"/>
                <a:gd name="connsiteX4" fmla="*/ 0 w 288681"/>
                <a:gd name="connsiteY4" fmla="*/ 0 h 1181277"/>
                <a:gd name="connsiteX0" fmla="*/ 0 w 288681"/>
                <a:gd name="connsiteY0" fmla="*/ 0 h 837408"/>
                <a:gd name="connsiteX1" fmla="*/ 288681 w 288681"/>
                <a:gd name="connsiteY1" fmla="*/ 173685 h 837408"/>
                <a:gd name="connsiteX2" fmla="*/ 286985 w 288681"/>
                <a:gd name="connsiteY2" fmla="*/ 837408 h 837408"/>
                <a:gd name="connsiteX3" fmla="*/ 0 w 288681"/>
                <a:gd name="connsiteY3" fmla="*/ 808834 h 837408"/>
                <a:gd name="connsiteX4" fmla="*/ 0 w 288681"/>
                <a:gd name="connsiteY4" fmla="*/ 0 h 83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681" h="837408">
                  <a:moveTo>
                    <a:pt x="0" y="0"/>
                  </a:moveTo>
                  <a:lnTo>
                    <a:pt x="288681" y="173685"/>
                  </a:lnTo>
                  <a:cubicBezTo>
                    <a:pt x="283803" y="842254"/>
                    <a:pt x="288688" y="372039"/>
                    <a:pt x="286985" y="837408"/>
                  </a:cubicBezTo>
                  <a:lnTo>
                    <a:pt x="0" y="80883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/>
            </a:p>
          </p:txBody>
        </p:sp>
        <p:sp>
          <p:nvSpPr>
            <p:cNvPr id="75" name="Rectangle 4">
              <a:extLst>
                <a:ext uri="{FF2B5EF4-FFF2-40B4-BE49-F238E27FC236}">
                  <a16:creationId xmlns:a16="http://schemas.microsoft.com/office/drawing/2014/main" id="{32E833A1-6D99-2545-98BB-8F2E64F1271A}"/>
                </a:ext>
              </a:extLst>
            </p:cNvPr>
            <p:cNvSpPr/>
            <p:nvPr/>
          </p:nvSpPr>
          <p:spPr>
            <a:xfrm>
              <a:off x="4951437" y="4428211"/>
              <a:ext cx="290159" cy="1080900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0 w 288681"/>
                <a:gd name="connsiteY3" fmla="*/ 1132684 h 3453608"/>
                <a:gd name="connsiteX4" fmla="*/ 0 w 288681"/>
                <a:gd name="connsiteY4" fmla="*/ 0 h 3453608"/>
                <a:gd name="connsiteX0" fmla="*/ 0 w 290526"/>
                <a:gd name="connsiteY0" fmla="*/ 0 h 1139033"/>
                <a:gd name="connsiteX1" fmla="*/ 288681 w 290526"/>
                <a:gd name="connsiteY1" fmla="*/ 173685 h 1139033"/>
                <a:gd name="connsiteX2" fmla="*/ 290160 w 290526"/>
                <a:gd name="connsiteY2" fmla="*/ 1139033 h 1139033"/>
                <a:gd name="connsiteX3" fmla="*/ 0 w 290526"/>
                <a:gd name="connsiteY3" fmla="*/ 1132684 h 1139033"/>
                <a:gd name="connsiteX4" fmla="*/ 0 w 290526"/>
                <a:gd name="connsiteY4" fmla="*/ 0 h 1139033"/>
                <a:gd name="connsiteX0" fmla="*/ 0 w 290160"/>
                <a:gd name="connsiteY0" fmla="*/ 0 h 1172917"/>
                <a:gd name="connsiteX1" fmla="*/ 288681 w 290160"/>
                <a:gd name="connsiteY1" fmla="*/ 173685 h 1172917"/>
                <a:gd name="connsiteX2" fmla="*/ 290160 w 290160"/>
                <a:gd name="connsiteY2" fmla="*/ 1139033 h 1172917"/>
                <a:gd name="connsiteX3" fmla="*/ 0 w 290160"/>
                <a:gd name="connsiteY3" fmla="*/ 1132684 h 1172917"/>
                <a:gd name="connsiteX4" fmla="*/ 0 w 290160"/>
                <a:gd name="connsiteY4" fmla="*/ 0 h 1172917"/>
                <a:gd name="connsiteX0" fmla="*/ 0 w 290160"/>
                <a:gd name="connsiteY0" fmla="*/ 0 h 1139033"/>
                <a:gd name="connsiteX1" fmla="*/ 288681 w 290160"/>
                <a:gd name="connsiteY1" fmla="*/ 173685 h 1139033"/>
                <a:gd name="connsiteX2" fmla="*/ 290160 w 290160"/>
                <a:gd name="connsiteY2" fmla="*/ 1139033 h 1139033"/>
                <a:gd name="connsiteX3" fmla="*/ 0 w 290160"/>
                <a:gd name="connsiteY3" fmla="*/ 1132684 h 1139033"/>
                <a:gd name="connsiteX4" fmla="*/ 0 w 290160"/>
                <a:gd name="connsiteY4" fmla="*/ 0 h 1139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60" h="1139033">
                  <a:moveTo>
                    <a:pt x="0" y="0"/>
                  </a:moveTo>
                  <a:lnTo>
                    <a:pt x="288681" y="173685"/>
                  </a:lnTo>
                  <a:cubicBezTo>
                    <a:pt x="286978" y="1131179"/>
                    <a:pt x="285513" y="279964"/>
                    <a:pt x="290160" y="1139033"/>
                  </a:cubicBezTo>
                  <a:lnTo>
                    <a:pt x="0" y="1132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/>
            </a:p>
          </p:txBody>
        </p:sp>
        <p:sp>
          <p:nvSpPr>
            <p:cNvPr id="78" name="Rectangle 4">
              <a:extLst>
                <a:ext uri="{FF2B5EF4-FFF2-40B4-BE49-F238E27FC236}">
                  <a16:creationId xmlns:a16="http://schemas.microsoft.com/office/drawing/2014/main" id="{42D6ACAE-0E5E-A441-A18B-7AD3E14A018D}"/>
                </a:ext>
              </a:extLst>
            </p:cNvPr>
            <p:cNvSpPr/>
            <p:nvPr/>
          </p:nvSpPr>
          <p:spPr>
            <a:xfrm>
              <a:off x="7294774" y="4262410"/>
              <a:ext cx="291512" cy="1244077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0 w 288681"/>
                <a:gd name="connsiteY3" fmla="*/ 1375839 h 3453608"/>
                <a:gd name="connsiteX4" fmla="*/ 0 w 288681"/>
                <a:gd name="connsiteY4" fmla="*/ 0 h 3453608"/>
                <a:gd name="connsiteX0" fmla="*/ 0 w 291808"/>
                <a:gd name="connsiteY0" fmla="*/ 0 h 1375839"/>
                <a:gd name="connsiteX1" fmla="*/ 288681 w 291808"/>
                <a:gd name="connsiteY1" fmla="*/ 173685 h 1375839"/>
                <a:gd name="connsiteX2" fmla="*/ 291511 w 291808"/>
                <a:gd name="connsiteY2" fmla="*/ 1375838 h 1375839"/>
                <a:gd name="connsiteX3" fmla="*/ 0 w 291808"/>
                <a:gd name="connsiteY3" fmla="*/ 1375839 h 1375839"/>
                <a:gd name="connsiteX4" fmla="*/ 0 w 291808"/>
                <a:gd name="connsiteY4" fmla="*/ 0 h 1375839"/>
                <a:gd name="connsiteX0" fmla="*/ 0 w 291511"/>
                <a:gd name="connsiteY0" fmla="*/ 0 h 1375839"/>
                <a:gd name="connsiteX1" fmla="*/ 288681 w 291511"/>
                <a:gd name="connsiteY1" fmla="*/ 173685 h 1375839"/>
                <a:gd name="connsiteX2" fmla="*/ 291511 w 291511"/>
                <a:gd name="connsiteY2" fmla="*/ 1375838 h 1375839"/>
                <a:gd name="connsiteX3" fmla="*/ 0 w 291511"/>
                <a:gd name="connsiteY3" fmla="*/ 1375839 h 1375839"/>
                <a:gd name="connsiteX4" fmla="*/ 0 w 291511"/>
                <a:gd name="connsiteY4" fmla="*/ 0 h 1375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511" h="1375839">
                  <a:moveTo>
                    <a:pt x="0" y="0"/>
                  </a:moveTo>
                  <a:lnTo>
                    <a:pt x="288681" y="173685"/>
                  </a:lnTo>
                  <a:cubicBezTo>
                    <a:pt x="286978" y="2267829"/>
                    <a:pt x="279633" y="562760"/>
                    <a:pt x="291511" y="1375838"/>
                  </a:cubicBezTo>
                  <a:lnTo>
                    <a:pt x="0" y="137583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/>
            </a:p>
          </p:txBody>
        </p:sp>
        <p:sp>
          <p:nvSpPr>
            <p:cNvPr id="82" name="Rectangle 4">
              <a:extLst>
                <a:ext uri="{FF2B5EF4-FFF2-40B4-BE49-F238E27FC236}">
                  <a16:creationId xmlns:a16="http://schemas.microsoft.com/office/drawing/2014/main" id="{3F2B7A88-DBE5-024C-8E40-7D262E5EFD11}"/>
                </a:ext>
              </a:extLst>
            </p:cNvPr>
            <p:cNvSpPr/>
            <p:nvPr/>
          </p:nvSpPr>
          <p:spPr>
            <a:xfrm>
              <a:off x="10413443" y="2917640"/>
              <a:ext cx="293208" cy="2602302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4527 w 293208"/>
                <a:gd name="connsiteY0" fmla="*/ 0 h 3453608"/>
                <a:gd name="connsiteX1" fmla="*/ 293208 w 293208"/>
                <a:gd name="connsiteY1" fmla="*/ 173685 h 3453608"/>
                <a:gd name="connsiteX2" fmla="*/ 291512 w 293208"/>
                <a:gd name="connsiteY2" fmla="*/ 3453608 h 3453608"/>
                <a:gd name="connsiteX3" fmla="*/ 0 w 293208"/>
                <a:gd name="connsiteY3" fmla="*/ 2761019 h 3453608"/>
                <a:gd name="connsiteX4" fmla="*/ 4527 w 293208"/>
                <a:gd name="connsiteY4" fmla="*/ 0 h 3453608"/>
                <a:gd name="connsiteX0" fmla="*/ 4527 w 293208"/>
                <a:gd name="connsiteY0" fmla="*/ 0 h 2779125"/>
                <a:gd name="connsiteX1" fmla="*/ 293208 w 293208"/>
                <a:gd name="connsiteY1" fmla="*/ 173685 h 2779125"/>
                <a:gd name="connsiteX2" fmla="*/ 291512 w 293208"/>
                <a:gd name="connsiteY2" fmla="*/ 2779125 h 2779125"/>
                <a:gd name="connsiteX3" fmla="*/ 0 w 293208"/>
                <a:gd name="connsiteY3" fmla="*/ 2761019 h 2779125"/>
                <a:gd name="connsiteX4" fmla="*/ 4527 w 293208"/>
                <a:gd name="connsiteY4" fmla="*/ 0 h 277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208" h="2779125">
                  <a:moveTo>
                    <a:pt x="4527" y="0"/>
                  </a:moveTo>
                  <a:lnTo>
                    <a:pt x="293208" y="173685"/>
                  </a:lnTo>
                  <a:cubicBezTo>
                    <a:pt x="291505" y="2267829"/>
                    <a:pt x="293215" y="684981"/>
                    <a:pt x="291512" y="2779125"/>
                  </a:cubicBezTo>
                  <a:lnTo>
                    <a:pt x="0" y="2761019"/>
                  </a:lnTo>
                  <a:lnTo>
                    <a:pt x="452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/>
            </a:p>
          </p:txBody>
        </p:sp>
        <p:sp>
          <p:nvSpPr>
            <p:cNvPr id="87" name="Rectangle 4">
              <a:extLst>
                <a:ext uri="{FF2B5EF4-FFF2-40B4-BE49-F238E27FC236}">
                  <a16:creationId xmlns:a16="http://schemas.microsoft.com/office/drawing/2014/main" id="{F624E511-C94D-A840-9D97-8D3117E3FC01}"/>
                </a:ext>
              </a:extLst>
            </p:cNvPr>
            <p:cNvSpPr/>
            <p:nvPr/>
          </p:nvSpPr>
          <p:spPr>
            <a:xfrm>
              <a:off x="5737496" y="4428209"/>
              <a:ext cx="290159" cy="1077741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0 w 288681"/>
                <a:gd name="connsiteY3" fmla="*/ 1132684 h 3453608"/>
                <a:gd name="connsiteX4" fmla="*/ 0 w 288681"/>
                <a:gd name="connsiteY4" fmla="*/ 0 h 3453608"/>
                <a:gd name="connsiteX0" fmla="*/ 0 w 290526"/>
                <a:gd name="connsiteY0" fmla="*/ 0 h 1139033"/>
                <a:gd name="connsiteX1" fmla="*/ 288681 w 290526"/>
                <a:gd name="connsiteY1" fmla="*/ 173685 h 1139033"/>
                <a:gd name="connsiteX2" fmla="*/ 290160 w 290526"/>
                <a:gd name="connsiteY2" fmla="*/ 1139033 h 1139033"/>
                <a:gd name="connsiteX3" fmla="*/ 0 w 290526"/>
                <a:gd name="connsiteY3" fmla="*/ 1132684 h 1139033"/>
                <a:gd name="connsiteX4" fmla="*/ 0 w 290526"/>
                <a:gd name="connsiteY4" fmla="*/ 0 h 1139033"/>
                <a:gd name="connsiteX0" fmla="*/ 0 w 290160"/>
                <a:gd name="connsiteY0" fmla="*/ 0 h 1172917"/>
                <a:gd name="connsiteX1" fmla="*/ 288681 w 290160"/>
                <a:gd name="connsiteY1" fmla="*/ 173685 h 1172917"/>
                <a:gd name="connsiteX2" fmla="*/ 290160 w 290160"/>
                <a:gd name="connsiteY2" fmla="*/ 1139033 h 1172917"/>
                <a:gd name="connsiteX3" fmla="*/ 0 w 290160"/>
                <a:gd name="connsiteY3" fmla="*/ 1132684 h 1172917"/>
                <a:gd name="connsiteX4" fmla="*/ 0 w 290160"/>
                <a:gd name="connsiteY4" fmla="*/ 0 h 1172917"/>
                <a:gd name="connsiteX0" fmla="*/ 0 w 290160"/>
                <a:gd name="connsiteY0" fmla="*/ 0 h 1139033"/>
                <a:gd name="connsiteX1" fmla="*/ 288681 w 290160"/>
                <a:gd name="connsiteY1" fmla="*/ 173685 h 1139033"/>
                <a:gd name="connsiteX2" fmla="*/ 290160 w 290160"/>
                <a:gd name="connsiteY2" fmla="*/ 1139033 h 1139033"/>
                <a:gd name="connsiteX3" fmla="*/ 0 w 290160"/>
                <a:gd name="connsiteY3" fmla="*/ 1132684 h 1139033"/>
                <a:gd name="connsiteX4" fmla="*/ 0 w 290160"/>
                <a:gd name="connsiteY4" fmla="*/ 0 h 1139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60" h="1139033">
                  <a:moveTo>
                    <a:pt x="0" y="0"/>
                  </a:moveTo>
                  <a:lnTo>
                    <a:pt x="288681" y="173685"/>
                  </a:lnTo>
                  <a:cubicBezTo>
                    <a:pt x="286978" y="1131179"/>
                    <a:pt x="285513" y="279964"/>
                    <a:pt x="290160" y="1139033"/>
                  </a:cubicBezTo>
                  <a:lnTo>
                    <a:pt x="0" y="1132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/>
            </a:p>
          </p:txBody>
        </p:sp>
        <p:sp>
          <p:nvSpPr>
            <p:cNvPr id="88" name="Rectangle 4">
              <a:extLst>
                <a:ext uri="{FF2B5EF4-FFF2-40B4-BE49-F238E27FC236}">
                  <a16:creationId xmlns:a16="http://schemas.microsoft.com/office/drawing/2014/main" id="{9E18F223-1053-9D4F-A51C-A5CC1A6EE047}"/>
                </a:ext>
              </a:extLst>
            </p:cNvPr>
            <p:cNvSpPr/>
            <p:nvPr/>
          </p:nvSpPr>
          <p:spPr>
            <a:xfrm>
              <a:off x="6520198" y="4428209"/>
              <a:ext cx="290159" cy="1077742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0 w 288681"/>
                <a:gd name="connsiteY3" fmla="*/ 1132684 h 3453608"/>
                <a:gd name="connsiteX4" fmla="*/ 0 w 288681"/>
                <a:gd name="connsiteY4" fmla="*/ 0 h 3453608"/>
                <a:gd name="connsiteX0" fmla="*/ 0 w 290526"/>
                <a:gd name="connsiteY0" fmla="*/ 0 h 1139033"/>
                <a:gd name="connsiteX1" fmla="*/ 288681 w 290526"/>
                <a:gd name="connsiteY1" fmla="*/ 173685 h 1139033"/>
                <a:gd name="connsiteX2" fmla="*/ 290160 w 290526"/>
                <a:gd name="connsiteY2" fmla="*/ 1139033 h 1139033"/>
                <a:gd name="connsiteX3" fmla="*/ 0 w 290526"/>
                <a:gd name="connsiteY3" fmla="*/ 1132684 h 1139033"/>
                <a:gd name="connsiteX4" fmla="*/ 0 w 290526"/>
                <a:gd name="connsiteY4" fmla="*/ 0 h 1139033"/>
                <a:gd name="connsiteX0" fmla="*/ 0 w 290160"/>
                <a:gd name="connsiteY0" fmla="*/ 0 h 1172917"/>
                <a:gd name="connsiteX1" fmla="*/ 288681 w 290160"/>
                <a:gd name="connsiteY1" fmla="*/ 173685 h 1172917"/>
                <a:gd name="connsiteX2" fmla="*/ 290160 w 290160"/>
                <a:gd name="connsiteY2" fmla="*/ 1139033 h 1172917"/>
                <a:gd name="connsiteX3" fmla="*/ 0 w 290160"/>
                <a:gd name="connsiteY3" fmla="*/ 1132684 h 1172917"/>
                <a:gd name="connsiteX4" fmla="*/ 0 w 290160"/>
                <a:gd name="connsiteY4" fmla="*/ 0 h 1172917"/>
                <a:gd name="connsiteX0" fmla="*/ 0 w 290160"/>
                <a:gd name="connsiteY0" fmla="*/ 0 h 1139033"/>
                <a:gd name="connsiteX1" fmla="*/ 288681 w 290160"/>
                <a:gd name="connsiteY1" fmla="*/ 173685 h 1139033"/>
                <a:gd name="connsiteX2" fmla="*/ 290160 w 290160"/>
                <a:gd name="connsiteY2" fmla="*/ 1139033 h 1139033"/>
                <a:gd name="connsiteX3" fmla="*/ 0 w 290160"/>
                <a:gd name="connsiteY3" fmla="*/ 1132684 h 1139033"/>
                <a:gd name="connsiteX4" fmla="*/ 0 w 290160"/>
                <a:gd name="connsiteY4" fmla="*/ 0 h 1139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60" h="1139033">
                  <a:moveTo>
                    <a:pt x="0" y="0"/>
                  </a:moveTo>
                  <a:lnTo>
                    <a:pt x="288681" y="173685"/>
                  </a:lnTo>
                  <a:cubicBezTo>
                    <a:pt x="286978" y="1131179"/>
                    <a:pt x="285513" y="279964"/>
                    <a:pt x="290160" y="1139033"/>
                  </a:cubicBezTo>
                  <a:lnTo>
                    <a:pt x="0" y="1132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 dirty="0"/>
            </a:p>
          </p:txBody>
        </p:sp>
        <p:sp>
          <p:nvSpPr>
            <p:cNvPr id="89" name="Rectangle 4">
              <a:extLst>
                <a:ext uri="{FF2B5EF4-FFF2-40B4-BE49-F238E27FC236}">
                  <a16:creationId xmlns:a16="http://schemas.microsoft.com/office/drawing/2014/main" id="{9963EB95-76ED-5449-AE2E-EA12DDD5FEE9}"/>
                </a:ext>
              </a:extLst>
            </p:cNvPr>
            <p:cNvSpPr/>
            <p:nvPr/>
          </p:nvSpPr>
          <p:spPr>
            <a:xfrm>
              <a:off x="8060394" y="4262410"/>
              <a:ext cx="291512" cy="1243542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0 w 288681"/>
                <a:gd name="connsiteY3" fmla="*/ 1375839 h 3453608"/>
                <a:gd name="connsiteX4" fmla="*/ 0 w 288681"/>
                <a:gd name="connsiteY4" fmla="*/ 0 h 3453608"/>
                <a:gd name="connsiteX0" fmla="*/ 0 w 291808"/>
                <a:gd name="connsiteY0" fmla="*/ 0 h 1375839"/>
                <a:gd name="connsiteX1" fmla="*/ 288681 w 291808"/>
                <a:gd name="connsiteY1" fmla="*/ 173685 h 1375839"/>
                <a:gd name="connsiteX2" fmla="*/ 291511 w 291808"/>
                <a:gd name="connsiteY2" fmla="*/ 1375838 h 1375839"/>
                <a:gd name="connsiteX3" fmla="*/ 0 w 291808"/>
                <a:gd name="connsiteY3" fmla="*/ 1375839 h 1375839"/>
                <a:gd name="connsiteX4" fmla="*/ 0 w 291808"/>
                <a:gd name="connsiteY4" fmla="*/ 0 h 1375839"/>
                <a:gd name="connsiteX0" fmla="*/ 0 w 291511"/>
                <a:gd name="connsiteY0" fmla="*/ 0 h 1375839"/>
                <a:gd name="connsiteX1" fmla="*/ 288681 w 291511"/>
                <a:gd name="connsiteY1" fmla="*/ 173685 h 1375839"/>
                <a:gd name="connsiteX2" fmla="*/ 291511 w 291511"/>
                <a:gd name="connsiteY2" fmla="*/ 1375838 h 1375839"/>
                <a:gd name="connsiteX3" fmla="*/ 0 w 291511"/>
                <a:gd name="connsiteY3" fmla="*/ 1375839 h 1375839"/>
                <a:gd name="connsiteX4" fmla="*/ 0 w 291511"/>
                <a:gd name="connsiteY4" fmla="*/ 0 h 1375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511" h="1375839">
                  <a:moveTo>
                    <a:pt x="0" y="0"/>
                  </a:moveTo>
                  <a:lnTo>
                    <a:pt x="288681" y="173685"/>
                  </a:lnTo>
                  <a:cubicBezTo>
                    <a:pt x="286978" y="2267829"/>
                    <a:pt x="279633" y="562760"/>
                    <a:pt x="291511" y="1375838"/>
                  </a:cubicBezTo>
                  <a:lnTo>
                    <a:pt x="0" y="137583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/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80F2D58F-5F73-E945-BB64-3058519D15A5}"/>
              </a:ext>
            </a:extLst>
          </p:cNvPr>
          <p:cNvSpPr txBox="1"/>
          <p:nvPr/>
        </p:nvSpPr>
        <p:spPr>
          <a:xfrm>
            <a:off x="774656" y="4370873"/>
            <a:ext cx="486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1%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E9E5B7C-7709-794F-B96F-FB250652FACA}"/>
              </a:ext>
            </a:extLst>
          </p:cNvPr>
          <p:cNvSpPr txBox="1"/>
          <p:nvPr/>
        </p:nvSpPr>
        <p:spPr>
          <a:xfrm>
            <a:off x="1286212" y="4217656"/>
            <a:ext cx="486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01FADBB-95E1-4849-8B4E-8388E68409B0}"/>
              </a:ext>
            </a:extLst>
          </p:cNvPr>
          <p:cNvSpPr txBox="1"/>
          <p:nvPr/>
        </p:nvSpPr>
        <p:spPr>
          <a:xfrm>
            <a:off x="1795265" y="4217656"/>
            <a:ext cx="486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06640CD-2174-9046-923B-3686CC84B864}"/>
              </a:ext>
            </a:extLst>
          </p:cNvPr>
          <p:cNvSpPr txBox="1"/>
          <p:nvPr/>
        </p:nvSpPr>
        <p:spPr>
          <a:xfrm>
            <a:off x="2297455" y="4076598"/>
            <a:ext cx="486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3%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9AAFB39-940D-CA42-8AF8-809618F1190E}"/>
              </a:ext>
            </a:extLst>
          </p:cNvPr>
          <p:cNvSpPr txBox="1"/>
          <p:nvPr/>
        </p:nvSpPr>
        <p:spPr>
          <a:xfrm>
            <a:off x="2787339" y="3930146"/>
            <a:ext cx="486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4%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9878684-1FBC-FF4C-BCC7-2A18B776D45A}"/>
              </a:ext>
            </a:extLst>
          </p:cNvPr>
          <p:cNvSpPr txBox="1"/>
          <p:nvPr/>
        </p:nvSpPr>
        <p:spPr>
          <a:xfrm>
            <a:off x="3283171" y="3636104"/>
            <a:ext cx="486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6%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EADBD14-9153-D945-A90D-2ABB503BD12F}"/>
              </a:ext>
            </a:extLst>
          </p:cNvPr>
          <p:cNvSpPr txBox="1"/>
          <p:nvPr/>
        </p:nvSpPr>
        <p:spPr>
          <a:xfrm>
            <a:off x="3779341" y="3640751"/>
            <a:ext cx="486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6%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B16B930-3957-6F42-B735-E0CF2EC0E155}"/>
              </a:ext>
            </a:extLst>
          </p:cNvPr>
          <p:cNvSpPr txBox="1"/>
          <p:nvPr/>
        </p:nvSpPr>
        <p:spPr>
          <a:xfrm>
            <a:off x="4273362" y="3639493"/>
            <a:ext cx="486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6%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C84674E6-8A60-C341-8625-F773A30F1CE7}"/>
              </a:ext>
            </a:extLst>
          </p:cNvPr>
          <p:cNvSpPr txBox="1"/>
          <p:nvPr/>
        </p:nvSpPr>
        <p:spPr>
          <a:xfrm>
            <a:off x="4781528" y="3489164"/>
            <a:ext cx="486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7%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61F256E-82A9-6045-90B4-52896FC80FC2}"/>
              </a:ext>
            </a:extLst>
          </p:cNvPr>
          <p:cNvSpPr txBox="1"/>
          <p:nvPr/>
        </p:nvSpPr>
        <p:spPr>
          <a:xfrm>
            <a:off x="5272004" y="3489164"/>
            <a:ext cx="486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7%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68E092B-CBC0-1747-B696-49893E80E617}"/>
              </a:ext>
            </a:extLst>
          </p:cNvPr>
          <p:cNvSpPr txBox="1"/>
          <p:nvPr/>
        </p:nvSpPr>
        <p:spPr>
          <a:xfrm>
            <a:off x="5703250" y="3053084"/>
            <a:ext cx="660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877DD61-E877-644F-81CF-D5F4170236AC}"/>
              </a:ext>
            </a:extLst>
          </p:cNvPr>
          <p:cNvSpPr txBox="1"/>
          <p:nvPr/>
        </p:nvSpPr>
        <p:spPr>
          <a:xfrm>
            <a:off x="6241299" y="2615351"/>
            <a:ext cx="579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13%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A37AE23-639E-414C-84DE-9F658F060724}"/>
              </a:ext>
            </a:extLst>
          </p:cNvPr>
          <p:cNvSpPr txBox="1"/>
          <p:nvPr/>
        </p:nvSpPr>
        <p:spPr>
          <a:xfrm>
            <a:off x="6759533" y="2317355"/>
            <a:ext cx="579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2F92CFB5-8389-8742-97EB-9212B722C2E7}"/>
              </a:ext>
            </a:extLst>
          </p:cNvPr>
          <p:cNvSpPr txBox="1"/>
          <p:nvPr/>
        </p:nvSpPr>
        <p:spPr>
          <a:xfrm>
            <a:off x="7231576" y="2028894"/>
            <a:ext cx="5866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17%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FAECCB2D-A911-7A47-BE9C-DD6C8845C107}"/>
              </a:ext>
            </a:extLst>
          </p:cNvPr>
          <p:cNvSpPr txBox="1"/>
          <p:nvPr/>
        </p:nvSpPr>
        <p:spPr>
          <a:xfrm>
            <a:off x="681121" y="4867801"/>
            <a:ext cx="599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School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5BC9F5C8-A1D5-7C40-972A-9C3EC753CF16}"/>
              </a:ext>
            </a:extLst>
          </p:cNvPr>
          <p:cNvSpPr txBox="1"/>
          <p:nvPr/>
        </p:nvSpPr>
        <p:spPr>
          <a:xfrm>
            <a:off x="1220585" y="4867801"/>
            <a:ext cx="579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Go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5F0A20EF-D18B-2F43-9E36-609E975ADB19}"/>
              </a:ext>
            </a:extLst>
          </p:cNvPr>
          <p:cNvSpPr txBox="1"/>
          <p:nvPr/>
        </p:nvSpPr>
        <p:spPr>
          <a:xfrm>
            <a:off x="1692159" y="4867801"/>
            <a:ext cx="647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Activity AFH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C4A90D4-8BC5-254D-8052-4318665C9B64}"/>
              </a:ext>
            </a:extLst>
          </p:cNvPr>
          <p:cNvSpPr txBox="1"/>
          <p:nvPr/>
        </p:nvSpPr>
        <p:spPr>
          <a:xfrm>
            <a:off x="2167325" y="4867801"/>
            <a:ext cx="734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Socializing at Home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2C7A0B5B-F481-6846-8A7D-87A079B06DED}"/>
              </a:ext>
            </a:extLst>
          </p:cNvPr>
          <p:cNvSpPr txBox="1"/>
          <p:nvPr/>
        </p:nvSpPr>
        <p:spPr>
          <a:xfrm>
            <a:off x="2678349" y="4867801"/>
            <a:ext cx="671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Snack time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89857F85-F83D-5C4A-ADBD-00480BD58475}"/>
              </a:ext>
            </a:extLst>
          </p:cNvPr>
          <p:cNvSpPr txBox="1"/>
          <p:nvPr/>
        </p:nvSpPr>
        <p:spPr>
          <a:xfrm>
            <a:off x="3162725" y="4867801"/>
            <a:ext cx="6944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76D59405-D3B9-5D4D-BB58-6EEB2D0825E4}"/>
              </a:ext>
            </a:extLst>
          </p:cNvPr>
          <p:cNvSpPr txBox="1"/>
          <p:nvPr/>
        </p:nvSpPr>
        <p:spPr>
          <a:xfrm>
            <a:off x="3705399" y="4867801"/>
            <a:ext cx="605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Routine Habits at Home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E9F0FA12-B33E-B54C-9D33-9830C898635C}"/>
              </a:ext>
            </a:extLst>
          </p:cNvPr>
          <p:cNvSpPr txBox="1"/>
          <p:nvPr/>
        </p:nvSpPr>
        <p:spPr>
          <a:xfrm>
            <a:off x="4163514" y="4867801"/>
            <a:ext cx="686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Moment at Home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85856960-C227-6E41-8940-361DB0596D6E}"/>
              </a:ext>
            </a:extLst>
          </p:cNvPr>
          <p:cNvSpPr txBox="1"/>
          <p:nvPr/>
        </p:nvSpPr>
        <p:spPr>
          <a:xfrm>
            <a:off x="4666011" y="4867801"/>
            <a:ext cx="681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Hanging Out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6C7CE059-F9D6-D44A-8C70-FA1289D820C4}"/>
              </a:ext>
            </a:extLst>
          </p:cNvPr>
          <p:cNvSpPr txBox="1"/>
          <p:nvPr/>
        </p:nvSpPr>
        <p:spPr>
          <a:xfrm>
            <a:off x="5196710" y="4867801"/>
            <a:ext cx="604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 Time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F65A44D-4B22-6A4A-A30A-0C9684D28B59}"/>
              </a:ext>
            </a:extLst>
          </p:cNvPr>
          <p:cNvSpPr txBox="1"/>
          <p:nvPr/>
        </p:nvSpPr>
        <p:spPr>
          <a:xfrm>
            <a:off x="5745762" y="4867801"/>
            <a:ext cx="525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Eating Out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39501863-CFE2-234C-8022-63D800AA1BD7}"/>
              </a:ext>
            </a:extLst>
          </p:cNvPr>
          <p:cNvSpPr txBox="1"/>
          <p:nvPr/>
        </p:nvSpPr>
        <p:spPr>
          <a:xfrm>
            <a:off x="6246783" y="4867801"/>
            <a:ext cx="525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Work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2BD080FF-94C2-1041-A010-2C010AB15FCC}"/>
              </a:ext>
            </a:extLst>
          </p:cNvPr>
          <p:cNvSpPr txBox="1"/>
          <p:nvPr/>
        </p:nvSpPr>
        <p:spPr>
          <a:xfrm>
            <a:off x="6703516" y="4867801"/>
            <a:ext cx="615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Meals at Home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902793E-E1FB-D743-B4D2-6B1B38989E3B}"/>
              </a:ext>
            </a:extLst>
          </p:cNvPr>
          <p:cNvSpPr txBox="1"/>
          <p:nvPr/>
        </p:nvSpPr>
        <p:spPr>
          <a:xfrm>
            <a:off x="7177789" y="4867801"/>
            <a:ext cx="645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Drinking Out</a:t>
            </a:r>
          </a:p>
        </p:txBody>
      </p: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10504B44-ED91-D54B-A81B-31AAF0B8AAEF}"/>
              </a:ext>
            </a:extLst>
          </p:cNvPr>
          <p:cNvCxnSpPr>
            <a:cxnSpLocks/>
          </p:cNvCxnSpPr>
          <p:nvPr/>
        </p:nvCxnSpPr>
        <p:spPr>
          <a:xfrm>
            <a:off x="5858541" y="4435886"/>
            <a:ext cx="0" cy="292637"/>
          </a:xfrm>
          <a:prstGeom prst="line">
            <a:avLst/>
          </a:prstGeom>
          <a:ln w="38100">
            <a:solidFill>
              <a:srgbClr val="00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A0CEF895-8949-D34D-9642-A93DBDDC69AD}"/>
              </a:ext>
            </a:extLst>
          </p:cNvPr>
          <p:cNvCxnSpPr>
            <a:cxnSpLocks/>
          </p:cNvCxnSpPr>
          <p:nvPr/>
        </p:nvCxnSpPr>
        <p:spPr>
          <a:xfrm>
            <a:off x="1368938" y="4289570"/>
            <a:ext cx="0" cy="429400"/>
          </a:xfrm>
          <a:prstGeom prst="line">
            <a:avLst/>
          </a:prstGeom>
          <a:ln w="38100">
            <a:solidFill>
              <a:srgbClr val="00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27DA0187-F80E-7F4E-990C-B9AFA8A9E20D}"/>
              </a:ext>
            </a:extLst>
          </p:cNvPr>
          <p:cNvCxnSpPr>
            <a:cxnSpLocks/>
          </p:cNvCxnSpPr>
          <p:nvPr/>
        </p:nvCxnSpPr>
        <p:spPr>
          <a:xfrm>
            <a:off x="2377042" y="4288513"/>
            <a:ext cx="0" cy="434491"/>
          </a:xfrm>
          <a:prstGeom prst="line">
            <a:avLst/>
          </a:prstGeom>
          <a:ln w="38100">
            <a:solidFill>
              <a:srgbClr val="00CE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9FD3E0F6-CEA3-8741-A27F-0B406C4DD381}"/>
              </a:ext>
            </a:extLst>
          </p:cNvPr>
          <p:cNvCxnSpPr>
            <a:cxnSpLocks/>
          </p:cNvCxnSpPr>
          <p:nvPr/>
        </p:nvCxnSpPr>
        <p:spPr>
          <a:xfrm>
            <a:off x="2869383" y="3996938"/>
            <a:ext cx="0" cy="731585"/>
          </a:xfrm>
          <a:prstGeom prst="line">
            <a:avLst/>
          </a:prstGeom>
          <a:ln w="38100">
            <a:solidFill>
              <a:srgbClr val="00CE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DED93C8E-6876-664A-A9D5-97F6FC1D7A26}"/>
              </a:ext>
            </a:extLst>
          </p:cNvPr>
          <p:cNvCxnSpPr>
            <a:cxnSpLocks/>
          </p:cNvCxnSpPr>
          <p:nvPr/>
        </p:nvCxnSpPr>
        <p:spPr>
          <a:xfrm>
            <a:off x="4361248" y="3410981"/>
            <a:ext cx="0" cy="1360420"/>
          </a:xfrm>
          <a:prstGeom prst="line">
            <a:avLst/>
          </a:prstGeom>
          <a:ln w="38100">
            <a:solidFill>
              <a:srgbClr val="00CE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759DD3E5-ACE2-B74D-BA27-2A6648BDB749}"/>
              </a:ext>
            </a:extLst>
          </p:cNvPr>
          <p:cNvCxnSpPr>
            <a:cxnSpLocks/>
          </p:cNvCxnSpPr>
          <p:nvPr/>
        </p:nvCxnSpPr>
        <p:spPr>
          <a:xfrm>
            <a:off x="4855551" y="4288513"/>
            <a:ext cx="0" cy="482888"/>
          </a:xfrm>
          <a:prstGeom prst="line">
            <a:avLst/>
          </a:prstGeom>
          <a:ln w="38100">
            <a:solidFill>
              <a:srgbClr val="00CE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9C398985-133C-F545-8520-C5C8F7E1C0E9}"/>
              </a:ext>
            </a:extLst>
          </p:cNvPr>
          <p:cNvCxnSpPr>
            <a:cxnSpLocks/>
          </p:cNvCxnSpPr>
          <p:nvPr/>
        </p:nvCxnSpPr>
        <p:spPr>
          <a:xfrm>
            <a:off x="7335532" y="4141086"/>
            <a:ext cx="0" cy="587437"/>
          </a:xfrm>
          <a:prstGeom prst="line">
            <a:avLst/>
          </a:prstGeom>
          <a:ln w="38100">
            <a:solidFill>
              <a:srgbClr val="00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DC364673-C37F-CF40-9129-1AC2174480BA}"/>
              </a:ext>
            </a:extLst>
          </p:cNvPr>
          <p:cNvCxnSpPr>
            <a:cxnSpLocks/>
          </p:cNvCxnSpPr>
          <p:nvPr/>
        </p:nvCxnSpPr>
        <p:spPr>
          <a:xfrm>
            <a:off x="2758333" y="1740300"/>
            <a:ext cx="0" cy="180699"/>
          </a:xfrm>
          <a:prstGeom prst="line">
            <a:avLst/>
          </a:prstGeom>
          <a:ln w="38100">
            <a:solidFill>
              <a:srgbClr val="00CE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Freeform 205">
            <a:extLst>
              <a:ext uri="{FF2B5EF4-FFF2-40B4-BE49-F238E27FC236}">
                <a16:creationId xmlns:a16="http://schemas.microsoft.com/office/drawing/2014/main" id="{D5338CE1-8A13-3D4B-B329-70E351225DF0}"/>
              </a:ext>
            </a:extLst>
          </p:cNvPr>
          <p:cNvSpPr/>
          <p:nvPr/>
        </p:nvSpPr>
        <p:spPr>
          <a:xfrm>
            <a:off x="816964" y="1693300"/>
            <a:ext cx="175654" cy="227699"/>
          </a:xfrm>
          <a:custGeom>
            <a:avLst/>
            <a:gdLst>
              <a:gd name="connsiteX0" fmla="*/ 0 w 257175"/>
              <a:gd name="connsiteY0" fmla="*/ 0 h 333375"/>
              <a:gd name="connsiteX1" fmla="*/ 257175 w 257175"/>
              <a:gd name="connsiteY1" fmla="*/ 158750 h 333375"/>
              <a:gd name="connsiteX2" fmla="*/ 257175 w 257175"/>
              <a:gd name="connsiteY2" fmla="*/ 333375 h 333375"/>
              <a:gd name="connsiteX3" fmla="*/ 0 w 257175"/>
              <a:gd name="connsiteY3" fmla="*/ 333375 h 333375"/>
              <a:gd name="connsiteX4" fmla="*/ 0 w 257175"/>
              <a:gd name="connsiteY4" fmla="*/ 0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75" h="333375">
                <a:moveTo>
                  <a:pt x="0" y="0"/>
                </a:moveTo>
                <a:lnTo>
                  <a:pt x="257175" y="158750"/>
                </a:lnTo>
                <a:lnTo>
                  <a:pt x="257175" y="333375"/>
                </a:lnTo>
                <a:lnTo>
                  <a:pt x="0" y="333375"/>
                </a:lnTo>
                <a:lnTo>
                  <a:pt x="0" y="0"/>
                </a:lnTo>
                <a:close/>
              </a:path>
            </a:pathLst>
          </a:custGeom>
          <a:solidFill>
            <a:srgbClr val="00C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18979916-F8FC-7845-8A9B-F91320B0D303}"/>
              </a:ext>
            </a:extLst>
          </p:cNvPr>
          <p:cNvSpPr txBox="1"/>
          <p:nvPr/>
        </p:nvSpPr>
        <p:spPr>
          <a:xfrm>
            <a:off x="991435" y="1759474"/>
            <a:ext cx="1887292" cy="157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 Share AH Occasions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A39E5848-A396-8C4C-ADAD-FED9AAF49152}"/>
              </a:ext>
            </a:extLst>
          </p:cNvPr>
          <p:cNvSpPr txBox="1"/>
          <p:nvPr/>
        </p:nvSpPr>
        <p:spPr>
          <a:xfrm>
            <a:off x="2760600" y="1758698"/>
            <a:ext cx="28037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 Share AH Occasions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B8E2B3D-4B19-497E-AF6C-167CBA821484}"/>
              </a:ext>
            </a:extLst>
          </p:cNvPr>
          <p:cNvSpPr txBox="1"/>
          <p:nvPr/>
        </p:nvSpPr>
        <p:spPr>
          <a:xfrm>
            <a:off x="723157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“AT WORK” IS OUR 2ND LARGEST OUT OF HOME DRINKING MOMENT IN VALUE 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F653AC6-2277-4A36-972A-C49A815FEB64}"/>
              </a:ext>
            </a:extLst>
          </p:cNvPr>
          <p:cNvCxnSpPr>
            <a:cxnSpLocks/>
          </p:cNvCxnSpPr>
          <p:nvPr/>
        </p:nvCxnSpPr>
        <p:spPr>
          <a:xfrm>
            <a:off x="2758333" y="2038871"/>
            <a:ext cx="0" cy="180699"/>
          </a:xfrm>
          <a:prstGeom prst="line">
            <a:avLst/>
          </a:prstGeom>
          <a:ln w="38100">
            <a:solidFill>
              <a:srgbClr val="00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Freeform 205">
            <a:extLst>
              <a:ext uri="{FF2B5EF4-FFF2-40B4-BE49-F238E27FC236}">
                <a16:creationId xmlns:a16="http://schemas.microsoft.com/office/drawing/2014/main" id="{ED5A2421-A524-410E-8550-661EA09B63D2}"/>
              </a:ext>
            </a:extLst>
          </p:cNvPr>
          <p:cNvSpPr/>
          <p:nvPr/>
        </p:nvSpPr>
        <p:spPr>
          <a:xfrm>
            <a:off x="816964" y="1991871"/>
            <a:ext cx="175654" cy="227699"/>
          </a:xfrm>
          <a:custGeom>
            <a:avLst/>
            <a:gdLst>
              <a:gd name="connsiteX0" fmla="*/ 0 w 257175"/>
              <a:gd name="connsiteY0" fmla="*/ 0 h 333375"/>
              <a:gd name="connsiteX1" fmla="*/ 257175 w 257175"/>
              <a:gd name="connsiteY1" fmla="*/ 158750 h 333375"/>
              <a:gd name="connsiteX2" fmla="*/ 257175 w 257175"/>
              <a:gd name="connsiteY2" fmla="*/ 333375 h 333375"/>
              <a:gd name="connsiteX3" fmla="*/ 0 w 257175"/>
              <a:gd name="connsiteY3" fmla="*/ 333375 h 333375"/>
              <a:gd name="connsiteX4" fmla="*/ 0 w 257175"/>
              <a:gd name="connsiteY4" fmla="*/ 0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75" h="333375">
                <a:moveTo>
                  <a:pt x="0" y="0"/>
                </a:moveTo>
                <a:lnTo>
                  <a:pt x="257175" y="158750"/>
                </a:lnTo>
                <a:lnTo>
                  <a:pt x="257175" y="333375"/>
                </a:lnTo>
                <a:lnTo>
                  <a:pt x="0" y="333375"/>
                </a:lnTo>
                <a:lnTo>
                  <a:pt x="0" y="0"/>
                </a:lnTo>
                <a:close/>
              </a:path>
            </a:pathLst>
          </a:cu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F07732D-BDDB-4F29-AA70-432D28A86B7B}"/>
              </a:ext>
            </a:extLst>
          </p:cNvPr>
          <p:cNvSpPr txBox="1"/>
          <p:nvPr/>
        </p:nvSpPr>
        <p:spPr>
          <a:xfrm>
            <a:off x="991435" y="2058943"/>
            <a:ext cx="1887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 Share OOH Occasions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28EB7F03-80FA-4945-BAF4-B4A13CED2E56}"/>
              </a:ext>
            </a:extLst>
          </p:cNvPr>
          <p:cNvSpPr txBox="1"/>
          <p:nvPr/>
        </p:nvSpPr>
        <p:spPr>
          <a:xfrm>
            <a:off x="2760600" y="2058167"/>
            <a:ext cx="2803790" cy="173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 Share OOH Occasions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E597DD-0499-F848-A5DF-58B1F45EC850}"/>
              </a:ext>
            </a:extLst>
          </p:cNvPr>
          <p:cNvSpPr/>
          <p:nvPr/>
        </p:nvSpPr>
        <p:spPr>
          <a:xfrm>
            <a:off x="7413080" y="0"/>
            <a:ext cx="4788915" cy="686549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804672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8046720 w 12192000"/>
              <a:gd name="connsiteY4" fmla="*/ 0 h 6858000"/>
              <a:gd name="connsiteX0" fmla="*/ 4014651 w 8159931"/>
              <a:gd name="connsiteY0" fmla="*/ 0 h 6858000"/>
              <a:gd name="connsiteX1" fmla="*/ 8159931 w 8159931"/>
              <a:gd name="connsiteY1" fmla="*/ 0 h 6858000"/>
              <a:gd name="connsiteX2" fmla="*/ 8159931 w 8159931"/>
              <a:gd name="connsiteY2" fmla="*/ 6858000 h 6858000"/>
              <a:gd name="connsiteX3" fmla="*/ 0 w 8159931"/>
              <a:gd name="connsiteY3" fmla="*/ 6849291 h 6858000"/>
              <a:gd name="connsiteX4" fmla="*/ 4014651 w 8159931"/>
              <a:gd name="connsiteY4" fmla="*/ 0 h 6858000"/>
              <a:gd name="connsiteX0" fmla="*/ 4014651 w 8159931"/>
              <a:gd name="connsiteY0" fmla="*/ 0 h 6858000"/>
              <a:gd name="connsiteX1" fmla="*/ 8159931 w 8159931"/>
              <a:gd name="connsiteY1" fmla="*/ 0 h 6858000"/>
              <a:gd name="connsiteX2" fmla="*/ 5206868 w 8159931"/>
              <a:gd name="connsiteY2" fmla="*/ 6858000 h 6858000"/>
              <a:gd name="connsiteX3" fmla="*/ 0 w 8159931"/>
              <a:gd name="connsiteY3" fmla="*/ 6849291 h 6858000"/>
              <a:gd name="connsiteX4" fmla="*/ 4014651 w 8159931"/>
              <a:gd name="connsiteY4" fmla="*/ 0 h 6858000"/>
              <a:gd name="connsiteX0" fmla="*/ 4014651 w 8159931"/>
              <a:gd name="connsiteY0" fmla="*/ 0 h 6858000"/>
              <a:gd name="connsiteX1" fmla="*/ 8159931 w 8159931"/>
              <a:gd name="connsiteY1" fmla="*/ 0 h 6858000"/>
              <a:gd name="connsiteX2" fmla="*/ 6940004 w 8159931"/>
              <a:gd name="connsiteY2" fmla="*/ 2795666 h 6858000"/>
              <a:gd name="connsiteX3" fmla="*/ 5206868 w 8159931"/>
              <a:gd name="connsiteY3" fmla="*/ 6858000 h 6858000"/>
              <a:gd name="connsiteX4" fmla="*/ 0 w 8159931"/>
              <a:gd name="connsiteY4" fmla="*/ 6849291 h 6858000"/>
              <a:gd name="connsiteX5" fmla="*/ 4014651 w 8159931"/>
              <a:gd name="connsiteY5" fmla="*/ 0 h 6858000"/>
              <a:gd name="connsiteX0" fmla="*/ 4014651 w 8161702"/>
              <a:gd name="connsiteY0" fmla="*/ 0 h 6858000"/>
              <a:gd name="connsiteX1" fmla="*/ 8159931 w 8161702"/>
              <a:gd name="connsiteY1" fmla="*/ 0 h 6858000"/>
              <a:gd name="connsiteX2" fmla="*/ 8161702 w 8161702"/>
              <a:gd name="connsiteY2" fmla="*/ 3147934 h 6858000"/>
              <a:gd name="connsiteX3" fmla="*/ 5206868 w 8161702"/>
              <a:gd name="connsiteY3" fmla="*/ 6858000 h 6858000"/>
              <a:gd name="connsiteX4" fmla="*/ 0 w 8161702"/>
              <a:gd name="connsiteY4" fmla="*/ 6849291 h 6858000"/>
              <a:gd name="connsiteX5" fmla="*/ 4014651 w 8161702"/>
              <a:gd name="connsiteY5" fmla="*/ 0 h 6858000"/>
              <a:gd name="connsiteX0" fmla="*/ 4014651 w 8161702"/>
              <a:gd name="connsiteY0" fmla="*/ 0 h 6858000"/>
              <a:gd name="connsiteX1" fmla="*/ 8159931 w 8161702"/>
              <a:gd name="connsiteY1" fmla="*/ 0 h 6858000"/>
              <a:gd name="connsiteX2" fmla="*/ 8161702 w 8161702"/>
              <a:gd name="connsiteY2" fmla="*/ 3147934 h 6858000"/>
              <a:gd name="connsiteX3" fmla="*/ 5918901 w 8161702"/>
              <a:gd name="connsiteY3" fmla="*/ 6858000 h 6858000"/>
              <a:gd name="connsiteX4" fmla="*/ 0 w 8161702"/>
              <a:gd name="connsiteY4" fmla="*/ 6849291 h 6858000"/>
              <a:gd name="connsiteX5" fmla="*/ 4014651 w 8161702"/>
              <a:gd name="connsiteY5" fmla="*/ 0 h 6858000"/>
              <a:gd name="connsiteX0" fmla="*/ 4014651 w 8161702"/>
              <a:gd name="connsiteY0" fmla="*/ 0 h 6865495"/>
              <a:gd name="connsiteX1" fmla="*/ 8159931 w 8161702"/>
              <a:gd name="connsiteY1" fmla="*/ 0 h 6865495"/>
              <a:gd name="connsiteX2" fmla="*/ 8161702 w 8161702"/>
              <a:gd name="connsiteY2" fmla="*/ 3147934 h 6865495"/>
              <a:gd name="connsiteX3" fmla="*/ 5948882 w 8161702"/>
              <a:gd name="connsiteY3" fmla="*/ 6865495 h 6865495"/>
              <a:gd name="connsiteX4" fmla="*/ 0 w 8161702"/>
              <a:gd name="connsiteY4" fmla="*/ 6849291 h 6865495"/>
              <a:gd name="connsiteX5" fmla="*/ 4014651 w 8161702"/>
              <a:gd name="connsiteY5" fmla="*/ 0 h 6865495"/>
              <a:gd name="connsiteX0" fmla="*/ 821746 w 4968797"/>
              <a:gd name="connsiteY0" fmla="*/ 0 h 6865495"/>
              <a:gd name="connsiteX1" fmla="*/ 4967026 w 4968797"/>
              <a:gd name="connsiteY1" fmla="*/ 0 h 6865495"/>
              <a:gd name="connsiteX2" fmla="*/ 4968797 w 4968797"/>
              <a:gd name="connsiteY2" fmla="*/ 3147934 h 6865495"/>
              <a:gd name="connsiteX3" fmla="*/ 2755977 w 4968797"/>
              <a:gd name="connsiteY3" fmla="*/ 6865495 h 6865495"/>
              <a:gd name="connsiteX4" fmla="*/ 0 w 4968797"/>
              <a:gd name="connsiteY4" fmla="*/ 6856786 h 6865495"/>
              <a:gd name="connsiteX5" fmla="*/ 821746 w 4968797"/>
              <a:gd name="connsiteY5" fmla="*/ 0 h 6865495"/>
              <a:gd name="connsiteX0" fmla="*/ 3962186 w 4968797"/>
              <a:gd name="connsiteY0" fmla="*/ 0 h 6872990"/>
              <a:gd name="connsiteX1" fmla="*/ 4967026 w 4968797"/>
              <a:gd name="connsiteY1" fmla="*/ 7495 h 6872990"/>
              <a:gd name="connsiteX2" fmla="*/ 4968797 w 4968797"/>
              <a:gd name="connsiteY2" fmla="*/ 3155429 h 6872990"/>
              <a:gd name="connsiteX3" fmla="*/ 2755977 w 4968797"/>
              <a:gd name="connsiteY3" fmla="*/ 6872990 h 6872990"/>
              <a:gd name="connsiteX4" fmla="*/ 0 w 4968797"/>
              <a:gd name="connsiteY4" fmla="*/ 6864281 h 6872990"/>
              <a:gd name="connsiteX5" fmla="*/ 3962186 w 4968797"/>
              <a:gd name="connsiteY5" fmla="*/ 0 h 6872990"/>
              <a:gd name="connsiteX0" fmla="*/ 3954691 w 4968797"/>
              <a:gd name="connsiteY0" fmla="*/ 0 h 6865495"/>
              <a:gd name="connsiteX1" fmla="*/ 4967026 w 4968797"/>
              <a:gd name="connsiteY1" fmla="*/ 0 h 6865495"/>
              <a:gd name="connsiteX2" fmla="*/ 4968797 w 4968797"/>
              <a:gd name="connsiteY2" fmla="*/ 3147934 h 6865495"/>
              <a:gd name="connsiteX3" fmla="*/ 2755977 w 4968797"/>
              <a:gd name="connsiteY3" fmla="*/ 6865495 h 6865495"/>
              <a:gd name="connsiteX4" fmla="*/ 0 w 4968797"/>
              <a:gd name="connsiteY4" fmla="*/ 6856786 h 6865495"/>
              <a:gd name="connsiteX5" fmla="*/ 3954691 w 4968797"/>
              <a:gd name="connsiteY5" fmla="*/ 0 h 6865495"/>
              <a:gd name="connsiteX0" fmla="*/ 4112088 w 4968797"/>
              <a:gd name="connsiteY0" fmla="*/ 0 h 6865495"/>
              <a:gd name="connsiteX1" fmla="*/ 4967026 w 4968797"/>
              <a:gd name="connsiteY1" fmla="*/ 0 h 6865495"/>
              <a:gd name="connsiteX2" fmla="*/ 4968797 w 4968797"/>
              <a:gd name="connsiteY2" fmla="*/ 3147934 h 6865495"/>
              <a:gd name="connsiteX3" fmla="*/ 2755977 w 4968797"/>
              <a:gd name="connsiteY3" fmla="*/ 6865495 h 6865495"/>
              <a:gd name="connsiteX4" fmla="*/ 0 w 4968797"/>
              <a:gd name="connsiteY4" fmla="*/ 6856786 h 6865495"/>
              <a:gd name="connsiteX5" fmla="*/ 4112088 w 4968797"/>
              <a:gd name="connsiteY5" fmla="*/ 0 h 6865495"/>
              <a:gd name="connsiteX0" fmla="*/ 3924711 w 4781420"/>
              <a:gd name="connsiteY0" fmla="*/ 0 h 6886766"/>
              <a:gd name="connsiteX1" fmla="*/ 4779649 w 4781420"/>
              <a:gd name="connsiteY1" fmla="*/ 0 h 6886766"/>
              <a:gd name="connsiteX2" fmla="*/ 4781420 w 4781420"/>
              <a:gd name="connsiteY2" fmla="*/ 3147934 h 6886766"/>
              <a:gd name="connsiteX3" fmla="*/ 2568600 w 4781420"/>
              <a:gd name="connsiteY3" fmla="*/ 6865495 h 6886766"/>
              <a:gd name="connsiteX4" fmla="*/ 0 w 4781420"/>
              <a:gd name="connsiteY4" fmla="*/ 6886766 h 6886766"/>
              <a:gd name="connsiteX5" fmla="*/ 3924711 w 4781420"/>
              <a:gd name="connsiteY5" fmla="*/ 0 h 6886766"/>
              <a:gd name="connsiteX0" fmla="*/ 3939701 w 4796410"/>
              <a:gd name="connsiteY0" fmla="*/ 0 h 6886766"/>
              <a:gd name="connsiteX1" fmla="*/ 4794639 w 4796410"/>
              <a:gd name="connsiteY1" fmla="*/ 0 h 6886766"/>
              <a:gd name="connsiteX2" fmla="*/ 4796410 w 4796410"/>
              <a:gd name="connsiteY2" fmla="*/ 3147934 h 6886766"/>
              <a:gd name="connsiteX3" fmla="*/ 2583590 w 4796410"/>
              <a:gd name="connsiteY3" fmla="*/ 6865495 h 6886766"/>
              <a:gd name="connsiteX4" fmla="*/ 0 w 4796410"/>
              <a:gd name="connsiteY4" fmla="*/ 6886766 h 6886766"/>
              <a:gd name="connsiteX5" fmla="*/ 3939701 w 4796410"/>
              <a:gd name="connsiteY5" fmla="*/ 0 h 6886766"/>
              <a:gd name="connsiteX0" fmla="*/ 3932206 w 4788915"/>
              <a:gd name="connsiteY0" fmla="*/ 0 h 6865495"/>
              <a:gd name="connsiteX1" fmla="*/ 4787144 w 4788915"/>
              <a:gd name="connsiteY1" fmla="*/ 0 h 6865495"/>
              <a:gd name="connsiteX2" fmla="*/ 4788915 w 4788915"/>
              <a:gd name="connsiteY2" fmla="*/ 3147934 h 6865495"/>
              <a:gd name="connsiteX3" fmla="*/ 2576095 w 4788915"/>
              <a:gd name="connsiteY3" fmla="*/ 6865495 h 6865495"/>
              <a:gd name="connsiteX4" fmla="*/ 0 w 4788915"/>
              <a:gd name="connsiteY4" fmla="*/ 6864281 h 6865495"/>
              <a:gd name="connsiteX5" fmla="*/ 3932206 w 4788915"/>
              <a:gd name="connsiteY5" fmla="*/ 0 h 6865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88915" h="6865495">
                <a:moveTo>
                  <a:pt x="3932206" y="0"/>
                </a:moveTo>
                <a:lnTo>
                  <a:pt x="4787144" y="0"/>
                </a:lnTo>
                <a:cubicBezTo>
                  <a:pt x="4787734" y="1049311"/>
                  <a:pt x="4788325" y="2098623"/>
                  <a:pt x="4788915" y="3147934"/>
                </a:cubicBezTo>
                <a:lnTo>
                  <a:pt x="2576095" y="6865495"/>
                </a:lnTo>
                <a:lnTo>
                  <a:pt x="0" y="6864281"/>
                </a:lnTo>
                <a:lnTo>
                  <a:pt x="3932206" y="0"/>
                </a:lnTo>
                <a:close/>
              </a:path>
            </a:pathLst>
          </a:custGeom>
          <a:blipFill>
            <a:blip r:embed="rId3"/>
            <a:stretch>
              <a:fillRect l="-137633" r="-1716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BE6559-A3A7-3442-B9E7-1B2D13AB3DAF}"/>
              </a:ext>
            </a:extLst>
          </p:cNvPr>
          <p:cNvSpPr/>
          <p:nvPr/>
        </p:nvSpPr>
        <p:spPr>
          <a:xfrm>
            <a:off x="10002527" y="779416"/>
            <a:ext cx="740229" cy="930551"/>
          </a:xfrm>
          <a:custGeom>
            <a:avLst/>
            <a:gdLst>
              <a:gd name="connsiteX0" fmla="*/ 0 w 182880"/>
              <a:gd name="connsiteY0" fmla="*/ 0 h 944701"/>
              <a:gd name="connsiteX1" fmla="*/ 182880 w 182880"/>
              <a:gd name="connsiteY1" fmla="*/ 0 h 944701"/>
              <a:gd name="connsiteX2" fmla="*/ 182880 w 182880"/>
              <a:gd name="connsiteY2" fmla="*/ 944701 h 944701"/>
              <a:gd name="connsiteX3" fmla="*/ 0 w 182880"/>
              <a:gd name="connsiteY3" fmla="*/ 944701 h 944701"/>
              <a:gd name="connsiteX4" fmla="*/ 0 w 182880"/>
              <a:gd name="connsiteY4" fmla="*/ 0 h 944701"/>
              <a:gd name="connsiteX0" fmla="*/ 209005 w 391885"/>
              <a:gd name="connsiteY0" fmla="*/ 0 h 953410"/>
              <a:gd name="connsiteX1" fmla="*/ 391885 w 391885"/>
              <a:gd name="connsiteY1" fmla="*/ 0 h 953410"/>
              <a:gd name="connsiteX2" fmla="*/ 391885 w 391885"/>
              <a:gd name="connsiteY2" fmla="*/ 944701 h 953410"/>
              <a:gd name="connsiteX3" fmla="*/ 0 w 391885"/>
              <a:gd name="connsiteY3" fmla="*/ 953410 h 953410"/>
              <a:gd name="connsiteX4" fmla="*/ 209005 w 391885"/>
              <a:gd name="connsiteY4" fmla="*/ 0 h 953410"/>
              <a:gd name="connsiteX0" fmla="*/ 209005 w 391885"/>
              <a:gd name="connsiteY0" fmla="*/ 0 h 953410"/>
              <a:gd name="connsiteX1" fmla="*/ 391885 w 391885"/>
              <a:gd name="connsiteY1" fmla="*/ 0 h 953410"/>
              <a:gd name="connsiteX2" fmla="*/ 148045 w 391885"/>
              <a:gd name="connsiteY2" fmla="*/ 944701 h 953410"/>
              <a:gd name="connsiteX3" fmla="*/ 0 w 391885"/>
              <a:gd name="connsiteY3" fmla="*/ 953410 h 953410"/>
              <a:gd name="connsiteX4" fmla="*/ 209005 w 391885"/>
              <a:gd name="connsiteY4" fmla="*/ 0 h 953410"/>
              <a:gd name="connsiteX0" fmla="*/ 209005 w 391885"/>
              <a:gd name="connsiteY0" fmla="*/ 0 h 953410"/>
              <a:gd name="connsiteX1" fmla="*/ 391885 w 391885"/>
              <a:gd name="connsiteY1" fmla="*/ 0 h 953410"/>
              <a:gd name="connsiteX2" fmla="*/ 200296 w 391885"/>
              <a:gd name="connsiteY2" fmla="*/ 953410 h 953410"/>
              <a:gd name="connsiteX3" fmla="*/ 0 w 391885"/>
              <a:gd name="connsiteY3" fmla="*/ 953410 h 953410"/>
              <a:gd name="connsiteX4" fmla="*/ 209005 w 391885"/>
              <a:gd name="connsiteY4" fmla="*/ 0 h 953410"/>
              <a:gd name="connsiteX0" fmla="*/ 209005 w 714102"/>
              <a:gd name="connsiteY0" fmla="*/ 0 h 953410"/>
              <a:gd name="connsiteX1" fmla="*/ 714102 w 714102"/>
              <a:gd name="connsiteY1" fmla="*/ 8708 h 953410"/>
              <a:gd name="connsiteX2" fmla="*/ 200296 w 714102"/>
              <a:gd name="connsiteY2" fmla="*/ 953410 h 953410"/>
              <a:gd name="connsiteX3" fmla="*/ 0 w 714102"/>
              <a:gd name="connsiteY3" fmla="*/ 953410 h 953410"/>
              <a:gd name="connsiteX4" fmla="*/ 209005 w 714102"/>
              <a:gd name="connsiteY4" fmla="*/ 0 h 953410"/>
              <a:gd name="connsiteX0" fmla="*/ 209005 w 731519"/>
              <a:gd name="connsiteY0" fmla="*/ 0 h 953410"/>
              <a:gd name="connsiteX1" fmla="*/ 731519 w 731519"/>
              <a:gd name="connsiteY1" fmla="*/ 17416 h 953410"/>
              <a:gd name="connsiteX2" fmla="*/ 200296 w 731519"/>
              <a:gd name="connsiteY2" fmla="*/ 953410 h 953410"/>
              <a:gd name="connsiteX3" fmla="*/ 0 w 731519"/>
              <a:gd name="connsiteY3" fmla="*/ 953410 h 953410"/>
              <a:gd name="connsiteX4" fmla="*/ 209005 w 731519"/>
              <a:gd name="connsiteY4" fmla="*/ 0 h 953410"/>
              <a:gd name="connsiteX0" fmla="*/ 496388 w 731519"/>
              <a:gd name="connsiteY0" fmla="*/ 8709 h 935994"/>
              <a:gd name="connsiteX1" fmla="*/ 731519 w 731519"/>
              <a:gd name="connsiteY1" fmla="*/ 0 h 935994"/>
              <a:gd name="connsiteX2" fmla="*/ 200296 w 731519"/>
              <a:gd name="connsiteY2" fmla="*/ 935994 h 935994"/>
              <a:gd name="connsiteX3" fmla="*/ 0 w 731519"/>
              <a:gd name="connsiteY3" fmla="*/ 935994 h 935994"/>
              <a:gd name="connsiteX4" fmla="*/ 496388 w 731519"/>
              <a:gd name="connsiteY4" fmla="*/ 8709 h 935994"/>
              <a:gd name="connsiteX0" fmla="*/ 522514 w 731519"/>
              <a:gd name="connsiteY0" fmla="*/ 8709 h 935994"/>
              <a:gd name="connsiteX1" fmla="*/ 731519 w 731519"/>
              <a:gd name="connsiteY1" fmla="*/ 0 h 935994"/>
              <a:gd name="connsiteX2" fmla="*/ 200296 w 731519"/>
              <a:gd name="connsiteY2" fmla="*/ 935994 h 935994"/>
              <a:gd name="connsiteX3" fmla="*/ 0 w 731519"/>
              <a:gd name="connsiteY3" fmla="*/ 935994 h 935994"/>
              <a:gd name="connsiteX4" fmla="*/ 522514 w 731519"/>
              <a:gd name="connsiteY4" fmla="*/ 8709 h 935994"/>
              <a:gd name="connsiteX0" fmla="*/ 522514 w 740228"/>
              <a:gd name="connsiteY0" fmla="*/ 1 h 927286"/>
              <a:gd name="connsiteX1" fmla="*/ 740228 w 740228"/>
              <a:gd name="connsiteY1" fmla="*/ 0 h 927286"/>
              <a:gd name="connsiteX2" fmla="*/ 200296 w 740228"/>
              <a:gd name="connsiteY2" fmla="*/ 927286 h 927286"/>
              <a:gd name="connsiteX3" fmla="*/ 0 w 740228"/>
              <a:gd name="connsiteY3" fmla="*/ 927286 h 927286"/>
              <a:gd name="connsiteX4" fmla="*/ 522514 w 740228"/>
              <a:gd name="connsiteY4" fmla="*/ 1 h 927286"/>
              <a:gd name="connsiteX0" fmla="*/ 568234 w 740228"/>
              <a:gd name="connsiteY0" fmla="*/ 0 h 937082"/>
              <a:gd name="connsiteX1" fmla="*/ 740228 w 740228"/>
              <a:gd name="connsiteY1" fmla="*/ 9796 h 937082"/>
              <a:gd name="connsiteX2" fmla="*/ 200296 w 740228"/>
              <a:gd name="connsiteY2" fmla="*/ 937082 h 937082"/>
              <a:gd name="connsiteX3" fmla="*/ 0 w 740228"/>
              <a:gd name="connsiteY3" fmla="*/ 937082 h 937082"/>
              <a:gd name="connsiteX4" fmla="*/ 568234 w 740228"/>
              <a:gd name="connsiteY4" fmla="*/ 0 h 937082"/>
              <a:gd name="connsiteX0" fmla="*/ 561702 w 740228"/>
              <a:gd name="connsiteY0" fmla="*/ 0 h 940348"/>
              <a:gd name="connsiteX1" fmla="*/ 740228 w 740228"/>
              <a:gd name="connsiteY1" fmla="*/ 13062 h 940348"/>
              <a:gd name="connsiteX2" fmla="*/ 200296 w 740228"/>
              <a:gd name="connsiteY2" fmla="*/ 940348 h 940348"/>
              <a:gd name="connsiteX3" fmla="*/ 0 w 740228"/>
              <a:gd name="connsiteY3" fmla="*/ 940348 h 940348"/>
              <a:gd name="connsiteX4" fmla="*/ 561702 w 740228"/>
              <a:gd name="connsiteY4" fmla="*/ 0 h 940348"/>
              <a:gd name="connsiteX0" fmla="*/ 561702 w 746760"/>
              <a:gd name="connsiteY0" fmla="*/ 0 h 940348"/>
              <a:gd name="connsiteX1" fmla="*/ 746760 w 746760"/>
              <a:gd name="connsiteY1" fmla="*/ 0 h 940348"/>
              <a:gd name="connsiteX2" fmla="*/ 200296 w 746760"/>
              <a:gd name="connsiteY2" fmla="*/ 940348 h 940348"/>
              <a:gd name="connsiteX3" fmla="*/ 0 w 746760"/>
              <a:gd name="connsiteY3" fmla="*/ 940348 h 940348"/>
              <a:gd name="connsiteX4" fmla="*/ 561702 w 746760"/>
              <a:gd name="connsiteY4" fmla="*/ 0 h 940348"/>
              <a:gd name="connsiteX0" fmla="*/ 561702 w 746760"/>
              <a:gd name="connsiteY0" fmla="*/ 0 h 940348"/>
              <a:gd name="connsiteX1" fmla="*/ 746760 w 746760"/>
              <a:gd name="connsiteY1" fmla="*/ 0 h 940348"/>
              <a:gd name="connsiteX2" fmla="*/ 197031 w 746760"/>
              <a:gd name="connsiteY2" fmla="*/ 930551 h 940348"/>
              <a:gd name="connsiteX3" fmla="*/ 0 w 746760"/>
              <a:gd name="connsiteY3" fmla="*/ 940348 h 940348"/>
              <a:gd name="connsiteX4" fmla="*/ 561702 w 746760"/>
              <a:gd name="connsiteY4" fmla="*/ 0 h 940348"/>
              <a:gd name="connsiteX0" fmla="*/ 555171 w 740229"/>
              <a:gd name="connsiteY0" fmla="*/ 0 h 930551"/>
              <a:gd name="connsiteX1" fmla="*/ 740229 w 740229"/>
              <a:gd name="connsiteY1" fmla="*/ 0 h 930551"/>
              <a:gd name="connsiteX2" fmla="*/ 190500 w 740229"/>
              <a:gd name="connsiteY2" fmla="*/ 930551 h 930551"/>
              <a:gd name="connsiteX3" fmla="*/ 0 w 740229"/>
              <a:gd name="connsiteY3" fmla="*/ 930551 h 930551"/>
              <a:gd name="connsiteX4" fmla="*/ 555171 w 740229"/>
              <a:gd name="connsiteY4" fmla="*/ 0 h 93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229" h="930551">
                <a:moveTo>
                  <a:pt x="555171" y="0"/>
                </a:moveTo>
                <a:lnTo>
                  <a:pt x="740229" y="0"/>
                </a:lnTo>
                <a:lnTo>
                  <a:pt x="190500" y="930551"/>
                </a:lnTo>
                <a:lnTo>
                  <a:pt x="0" y="930551"/>
                </a:lnTo>
                <a:lnTo>
                  <a:pt x="555171" y="0"/>
                </a:lnTo>
                <a:close/>
              </a:path>
            </a:pathLst>
          </a:custGeom>
          <a:solidFill>
            <a:srgbClr val="C78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943BE38-B4B5-2848-BF2D-1E4D9A997E6D}"/>
              </a:ext>
            </a:extLst>
          </p:cNvPr>
          <p:cNvSpPr/>
          <p:nvPr/>
        </p:nvSpPr>
        <p:spPr>
          <a:xfrm>
            <a:off x="8356606" y="1834969"/>
            <a:ext cx="1765334" cy="2709979"/>
          </a:xfrm>
          <a:custGeom>
            <a:avLst/>
            <a:gdLst>
              <a:gd name="connsiteX0" fmla="*/ 0 w 181463"/>
              <a:gd name="connsiteY0" fmla="*/ 0 h 2654460"/>
              <a:gd name="connsiteX1" fmla="*/ 181463 w 181463"/>
              <a:gd name="connsiteY1" fmla="*/ 0 h 2654460"/>
              <a:gd name="connsiteX2" fmla="*/ 181463 w 181463"/>
              <a:gd name="connsiteY2" fmla="*/ 2654460 h 2654460"/>
              <a:gd name="connsiteX3" fmla="*/ 0 w 181463"/>
              <a:gd name="connsiteY3" fmla="*/ 2654460 h 2654460"/>
              <a:gd name="connsiteX4" fmla="*/ 0 w 181463"/>
              <a:gd name="connsiteY4" fmla="*/ 0 h 2654460"/>
              <a:gd name="connsiteX0" fmla="*/ 0 w 455783"/>
              <a:gd name="connsiteY0" fmla="*/ 0 h 2677320"/>
              <a:gd name="connsiteX1" fmla="*/ 455783 w 455783"/>
              <a:gd name="connsiteY1" fmla="*/ 22860 h 2677320"/>
              <a:gd name="connsiteX2" fmla="*/ 455783 w 455783"/>
              <a:gd name="connsiteY2" fmla="*/ 2677320 h 2677320"/>
              <a:gd name="connsiteX3" fmla="*/ 274320 w 455783"/>
              <a:gd name="connsiteY3" fmla="*/ 2677320 h 2677320"/>
              <a:gd name="connsiteX4" fmla="*/ 0 w 455783"/>
              <a:gd name="connsiteY4" fmla="*/ 0 h 2677320"/>
              <a:gd name="connsiteX0" fmla="*/ 0 w 455783"/>
              <a:gd name="connsiteY0" fmla="*/ 0 h 2677320"/>
              <a:gd name="connsiteX1" fmla="*/ 135743 w 455783"/>
              <a:gd name="connsiteY1" fmla="*/ 6532 h 2677320"/>
              <a:gd name="connsiteX2" fmla="*/ 455783 w 455783"/>
              <a:gd name="connsiteY2" fmla="*/ 2677320 h 2677320"/>
              <a:gd name="connsiteX3" fmla="*/ 274320 w 455783"/>
              <a:gd name="connsiteY3" fmla="*/ 2677320 h 2677320"/>
              <a:gd name="connsiteX4" fmla="*/ 0 w 455783"/>
              <a:gd name="connsiteY4" fmla="*/ 0 h 2677320"/>
              <a:gd name="connsiteX0" fmla="*/ 0 w 455783"/>
              <a:gd name="connsiteY0" fmla="*/ 0 h 2677320"/>
              <a:gd name="connsiteX1" fmla="*/ 191260 w 455783"/>
              <a:gd name="connsiteY1" fmla="*/ 0 h 2677320"/>
              <a:gd name="connsiteX2" fmla="*/ 455783 w 455783"/>
              <a:gd name="connsiteY2" fmla="*/ 2677320 h 2677320"/>
              <a:gd name="connsiteX3" fmla="*/ 274320 w 455783"/>
              <a:gd name="connsiteY3" fmla="*/ 2677320 h 2677320"/>
              <a:gd name="connsiteX4" fmla="*/ 0 w 455783"/>
              <a:gd name="connsiteY4" fmla="*/ 0 h 2677320"/>
              <a:gd name="connsiteX0" fmla="*/ 1574074 w 2029857"/>
              <a:gd name="connsiteY0" fmla="*/ 0 h 2706712"/>
              <a:gd name="connsiteX1" fmla="*/ 1765334 w 2029857"/>
              <a:gd name="connsiteY1" fmla="*/ 0 h 2706712"/>
              <a:gd name="connsiteX2" fmla="*/ 2029857 w 2029857"/>
              <a:gd name="connsiteY2" fmla="*/ 2677320 h 2706712"/>
              <a:gd name="connsiteX3" fmla="*/ 0 w 2029857"/>
              <a:gd name="connsiteY3" fmla="*/ 2706712 h 2706712"/>
              <a:gd name="connsiteX4" fmla="*/ 1574074 w 2029857"/>
              <a:gd name="connsiteY4" fmla="*/ 0 h 2706712"/>
              <a:gd name="connsiteX0" fmla="*/ 1574074 w 1765334"/>
              <a:gd name="connsiteY0" fmla="*/ 0 h 2709978"/>
              <a:gd name="connsiteX1" fmla="*/ 1765334 w 1765334"/>
              <a:gd name="connsiteY1" fmla="*/ 0 h 2709978"/>
              <a:gd name="connsiteX2" fmla="*/ 181463 w 1765334"/>
              <a:gd name="connsiteY2" fmla="*/ 2709978 h 2709978"/>
              <a:gd name="connsiteX3" fmla="*/ 0 w 1765334"/>
              <a:gd name="connsiteY3" fmla="*/ 2706712 h 2709978"/>
              <a:gd name="connsiteX4" fmla="*/ 1574074 w 1765334"/>
              <a:gd name="connsiteY4" fmla="*/ 0 h 2709978"/>
              <a:gd name="connsiteX0" fmla="*/ 1574074 w 1765334"/>
              <a:gd name="connsiteY0" fmla="*/ 0 h 2706712"/>
              <a:gd name="connsiteX1" fmla="*/ 1765334 w 1765334"/>
              <a:gd name="connsiteY1" fmla="*/ 0 h 2706712"/>
              <a:gd name="connsiteX2" fmla="*/ 184728 w 1765334"/>
              <a:gd name="connsiteY2" fmla="*/ 2703447 h 2706712"/>
              <a:gd name="connsiteX3" fmla="*/ 0 w 1765334"/>
              <a:gd name="connsiteY3" fmla="*/ 2706712 h 2706712"/>
              <a:gd name="connsiteX4" fmla="*/ 1574074 w 1765334"/>
              <a:gd name="connsiteY4" fmla="*/ 0 h 2706712"/>
              <a:gd name="connsiteX0" fmla="*/ 1574074 w 1765334"/>
              <a:gd name="connsiteY0" fmla="*/ 0 h 2706713"/>
              <a:gd name="connsiteX1" fmla="*/ 1765334 w 1765334"/>
              <a:gd name="connsiteY1" fmla="*/ 0 h 2706713"/>
              <a:gd name="connsiteX2" fmla="*/ 187994 w 1765334"/>
              <a:gd name="connsiteY2" fmla="*/ 2706713 h 2706713"/>
              <a:gd name="connsiteX3" fmla="*/ 0 w 1765334"/>
              <a:gd name="connsiteY3" fmla="*/ 2706712 h 2706713"/>
              <a:gd name="connsiteX4" fmla="*/ 1574074 w 1765334"/>
              <a:gd name="connsiteY4" fmla="*/ 0 h 2706713"/>
              <a:gd name="connsiteX0" fmla="*/ 1574074 w 1765334"/>
              <a:gd name="connsiteY0" fmla="*/ 0 h 2709979"/>
              <a:gd name="connsiteX1" fmla="*/ 1765334 w 1765334"/>
              <a:gd name="connsiteY1" fmla="*/ 0 h 2709979"/>
              <a:gd name="connsiteX2" fmla="*/ 178197 w 1765334"/>
              <a:gd name="connsiteY2" fmla="*/ 2709979 h 2709979"/>
              <a:gd name="connsiteX3" fmla="*/ 0 w 1765334"/>
              <a:gd name="connsiteY3" fmla="*/ 2706712 h 2709979"/>
              <a:gd name="connsiteX4" fmla="*/ 1574074 w 1765334"/>
              <a:gd name="connsiteY4" fmla="*/ 0 h 2709979"/>
              <a:gd name="connsiteX0" fmla="*/ 1587137 w 1765334"/>
              <a:gd name="connsiteY0" fmla="*/ 0 h 2709979"/>
              <a:gd name="connsiteX1" fmla="*/ 1765334 w 1765334"/>
              <a:gd name="connsiteY1" fmla="*/ 0 h 2709979"/>
              <a:gd name="connsiteX2" fmla="*/ 178197 w 1765334"/>
              <a:gd name="connsiteY2" fmla="*/ 2709979 h 2709979"/>
              <a:gd name="connsiteX3" fmla="*/ 0 w 1765334"/>
              <a:gd name="connsiteY3" fmla="*/ 2706712 h 2709979"/>
              <a:gd name="connsiteX4" fmla="*/ 1587137 w 1765334"/>
              <a:gd name="connsiteY4" fmla="*/ 0 h 2709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5334" h="2709979">
                <a:moveTo>
                  <a:pt x="1587137" y="0"/>
                </a:moveTo>
                <a:lnTo>
                  <a:pt x="1765334" y="0"/>
                </a:lnTo>
                <a:lnTo>
                  <a:pt x="178197" y="2709979"/>
                </a:lnTo>
                <a:lnTo>
                  <a:pt x="0" y="2706712"/>
                </a:lnTo>
                <a:lnTo>
                  <a:pt x="1587137" y="0"/>
                </a:lnTo>
                <a:close/>
              </a:path>
            </a:pathLst>
          </a:cu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reeform 93">
            <a:extLst>
              <a:ext uri="{FF2B5EF4-FFF2-40B4-BE49-F238E27FC236}">
                <a16:creationId xmlns:a16="http://schemas.microsoft.com/office/drawing/2014/main" id="{F697DC01-0672-A442-A53A-96F9581A743D}"/>
              </a:ext>
            </a:extLst>
          </p:cNvPr>
          <p:cNvSpPr/>
          <p:nvPr/>
        </p:nvSpPr>
        <p:spPr>
          <a:xfrm>
            <a:off x="10264970" y="3530183"/>
            <a:ext cx="1986196" cy="3387778"/>
          </a:xfrm>
          <a:custGeom>
            <a:avLst/>
            <a:gdLst>
              <a:gd name="connsiteX0" fmla="*/ 292308 w 1858780"/>
              <a:gd name="connsiteY0" fmla="*/ 3147935 h 3147935"/>
              <a:gd name="connsiteX1" fmla="*/ 0 w 1858780"/>
              <a:gd name="connsiteY1" fmla="*/ 3140440 h 3147935"/>
              <a:gd name="connsiteX2" fmla="*/ 1858780 w 1858780"/>
              <a:gd name="connsiteY2" fmla="*/ 0 h 3147935"/>
              <a:gd name="connsiteX3" fmla="*/ 1858780 w 1858780"/>
              <a:gd name="connsiteY3" fmla="*/ 464695 h 3147935"/>
              <a:gd name="connsiteX4" fmla="*/ 292308 w 1858780"/>
              <a:gd name="connsiteY4" fmla="*/ 3147935 h 3147935"/>
              <a:gd name="connsiteX0" fmla="*/ 292308 w 1986196"/>
              <a:gd name="connsiteY0" fmla="*/ 3387778 h 3387778"/>
              <a:gd name="connsiteX1" fmla="*/ 0 w 1986196"/>
              <a:gd name="connsiteY1" fmla="*/ 3380283 h 3387778"/>
              <a:gd name="connsiteX2" fmla="*/ 1986196 w 1986196"/>
              <a:gd name="connsiteY2" fmla="*/ 0 h 3387778"/>
              <a:gd name="connsiteX3" fmla="*/ 1858780 w 1986196"/>
              <a:gd name="connsiteY3" fmla="*/ 704538 h 3387778"/>
              <a:gd name="connsiteX4" fmla="*/ 292308 w 1986196"/>
              <a:gd name="connsiteY4" fmla="*/ 3387778 h 3387778"/>
              <a:gd name="connsiteX0" fmla="*/ 292308 w 1993692"/>
              <a:gd name="connsiteY0" fmla="*/ 3387778 h 3387778"/>
              <a:gd name="connsiteX1" fmla="*/ 0 w 1993692"/>
              <a:gd name="connsiteY1" fmla="*/ 3380283 h 3387778"/>
              <a:gd name="connsiteX2" fmla="*/ 1986196 w 1993692"/>
              <a:gd name="connsiteY2" fmla="*/ 0 h 3387778"/>
              <a:gd name="connsiteX3" fmla="*/ 1993692 w 1993692"/>
              <a:gd name="connsiteY3" fmla="*/ 509666 h 3387778"/>
              <a:gd name="connsiteX4" fmla="*/ 292308 w 1993692"/>
              <a:gd name="connsiteY4" fmla="*/ 3387778 h 3387778"/>
              <a:gd name="connsiteX0" fmla="*/ 292308 w 2001187"/>
              <a:gd name="connsiteY0" fmla="*/ 3387778 h 3387778"/>
              <a:gd name="connsiteX1" fmla="*/ 0 w 2001187"/>
              <a:gd name="connsiteY1" fmla="*/ 3380283 h 3387778"/>
              <a:gd name="connsiteX2" fmla="*/ 1986196 w 2001187"/>
              <a:gd name="connsiteY2" fmla="*/ 0 h 3387778"/>
              <a:gd name="connsiteX3" fmla="*/ 2001187 w 2001187"/>
              <a:gd name="connsiteY3" fmla="*/ 464696 h 3387778"/>
              <a:gd name="connsiteX4" fmla="*/ 292308 w 2001187"/>
              <a:gd name="connsiteY4" fmla="*/ 3387778 h 3387778"/>
              <a:gd name="connsiteX0" fmla="*/ 292308 w 1986196"/>
              <a:gd name="connsiteY0" fmla="*/ 3387778 h 3387778"/>
              <a:gd name="connsiteX1" fmla="*/ 0 w 1986196"/>
              <a:gd name="connsiteY1" fmla="*/ 3380283 h 3387778"/>
              <a:gd name="connsiteX2" fmla="*/ 1986196 w 1986196"/>
              <a:gd name="connsiteY2" fmla="*/ 0 h 3387778"/>
              <a:gd name="connsiteX3" fmla="*/ 1978702 w 1986196"/>
              <a:gd name="connsiteY3" fmla="*/ 472191 h 3387778"/>
              <a:gd name="connsiteX4" fmla="*/ 292308 w 1986196"/>
              <a:gd name="connsiteY4" fmla="*/ 3387778 h 3387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6196" h="3387778">
                <a:moveTo>
                  <a:pt x="292308" y="3387778"/>
                </a:moveTo>
                <a:lnTo>
                  <a:pt x="0" y="3380283"/>
                </a:lnTo>
                <a:lnTo>
                  <a:pt x="1986196" y="0"/>
                </a:lnTo>
                <a:lnTo>
                  <a:pt x="1978702" y="472191"/>
                </a:lnTo>
                <a:lnTo>
                  <a:pt x="292308" y="3387778"/>
                </a:lnTo>
                <a:close/>
              </a:path>
            </a:pathLst>
          </a:custGeom>
          <a:solidFill>
            <a:srgbClr val="ECD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2CEAEDF-7DCB-5447-A3AF-D883A5D42576}"/>
              </a:ext>
            </a:extLst>
          </p:cNvPr>
          <p:cNvSpPr/>
          <p:nvPr/>
        </p:nvSpPr>
        <p:spPr>
          <a:xfrm>
            <a:off x="10395679" y="3770026"/>
            <a:ext cx="1858780" cy="3147935"/>
          </a:xfrm>
          <a:custGeom>
            <a:avLst/>
            <a:gdLst>
              <a:gd name="connsiteX0" fmla="*/ 292308 w 1858780"/>
              <a:gd name="connsiteY0" fmla="*/ 3147935 h 3147935"/>
              <a:gd name="connsiteX1" fmla="*/ 0 w 1858780"/>
              <a:gd name="connsiteY1" fmla="*/ 3140440 h 3147935"/>
              <a:gd name="connsiteX2" fmla="*/ 1858780 w 1858780"/>
              <a:gd name="connsiteY2" fmla="*/ 0 h 3147935"/>
              <a:gd name="connsiteX3" fmla="*/ 1858780 w 1858780"/>
              <a:gd name="connsiteY3" fmla="*/ 464695 h 3147935"/>
              <a:gd name="connsiteX4" fmla="*/ 292308 w 1858780"/>
              <a:gd name="connsiteY4" fmla="*/ 3147935 h 3147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8780" h="3147935">
                <a:moveTo>
                  <a:pt x="292308" y="3147935"/>
                </a:moveTo>
                <a:lnTo>
                  <a:pt x="0" y="3140440"/>
                </a:lnTo>
                <a:lnTo>
                  <a:pt x="1858780" y="0"/>
                </a:lnTo>
                <a:lnTo>
                  <a:pt x="1858780" y="464695"/>
                </a:lnTo>
                <a:lnTo>
                  <a:pt x="292308" y="3147935"/>
                </a:lnTo>
                <a:close/>
              </a:path>
            </a:pathLst>
          </a:custGeom>
          <a:solidFill>
            <a:srgbClr val="C78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Freeform 106">
            <a:extLst>
              <a:ext uri="{FF2B5EF4-FFF2-40B4-BE49-F238E27FC236}">
                <a16:creationId xmlns:a16="http://schemas.microsoft.com/office/drawing/2014/main" id="{FD2B3F64-FBE5-C747-9058-AB121FDBF17A}"/>
              </a:ext>
            </a:extLst>
          </p:cNvPr>
          <p:cNvSpPr/>
          <p:nvPr/>
        </p:nvSpPr>
        <p:spPr>
          <a:xfrm>
            <a:off x="11445986" y="5606321"/>
            <a:ext cx="779489" cy="1304145"/>
          </a:xfrm>
          <a:custGeom>
            <a:avLst/>
            <a:gdLst>
              <a:gd name="connsiteX0" fmla="*/ 292308 w 1858780"/>
              <a:gd name="connsiteY0" fmla="*/ 3147935 h 3147935"/>
              <a:gd name="connsiteX1" fmla="*/ 0 w 1858780"/>
              <a:gd name="connsiteY1" fmla="*/ 3140440 h 3147935"/>
              <a:gd name="connsiteX2" fmla="*/ 1858780 w 1858780"/>
              <a:gd name="connsiteY2" fmla="*/ 0 h 3147935"/>
              <a:gd name="connsiteX3" fmla="*/ 1858780 w 1858780"/>
              <a:gd name="connsiteY3" fmla="*/ 464695 h 3147935"/>
              <a:gd name="connsiteX4" fmla="*/ 292308 w 1858780"/>
              <a:gd name="connsiteY4" fmla="*/ 3147935 h 3147935"/>
              <a:gd name="connsiteX0" fmla="*/ 292308 w 1858780"/>
              <a:gd name="connsiteY0" fmla="*/ 3147935 h 3147935"/>
              <a:gd name="connsiteX1" fmla="*/ 0 w 1858780"/>
              <a:gd name="connsiteY1" fmla="*/ 3140440 h 3147935"/>
              <a:gd name="connsiteX2" fmla="*/ 1858780 w 1858780"/>
              <a:gd name="connsiteY2" fmla="*/ 0 h 3147935"/>
              <a:gd name="connsiteX3" fmla="*/ 981855 w 1858780"/>
              <a:gd name="connsiteY3" fmla="*/ 1956217 h 3147935"/>
              <a:gd name="connsiteX4" fmla="*/ 292308 w 1858780"/>
              <a:gd name="connsiteY4" fmla="*/ 3147935 h 3147935"/>
              <a:gd name="connsiteX0" fmla="*/ 292308 w 989351"/>
              <a:gd name="connsiteY0" fmla="*/ 1603948 h 1603948"/>
              <a:gd name="connsiteX1" fmla="*/ 0 w 989351"/>
              <a:gd name="connsiteY1" fmla="*/ 1596453 h 1603948"/>
              <a:gd name="connsiteX2" fmla="*/ 989351 w 989351"/>
              <a:gd name="connsiteY2" fmla="*/ 0 h 1603948"/>
              <a:gd name="connsiteX3" fmla="*/ 981855 w 989351"/>
              <a:gd name="connsiteY3" fmla="*/ 412230 h 1603948"/>
              <a:gd name="connsiteX4" fmla="*/ 292308 w 989351"/>
              <a:gd name="connsiteY4" fmla="*/ 1603948 h 1603948"/>
              <a:gd name="connsiteX0" fmla="*/ 292308 w 989351"/>
              <a:gd name="connsiteY0" fmla="*/ 1603948 h 1603948"/>
              <a:gd name="connsiteX1" fmla="*/ 0 w 989351"/>
              <a:gd name="connsiteY1" fmla="*/ 1596453 h 1603948"/>
              <a:gd name="connsiteX2" fmla="*/ 989351 w 989351"/>
              <a:gd name="connsiteY2" fmla="*/ 0 h 1603948"/>
              <a:gd name="connsiteX3" fmla="*/ 929389 w 989351"/>
              <a:gd name="connsiteY3" fmla="*/ 382250 h 1603948"/>
              <a:gd name="connsiteX4" fmla="*/ 292308 w 989351"/>
              <a:gd name="connsiteY4" fmla="*/ 1603948 h 1603948"/>
              <a:gd name="connsiteX0" fmla="*/ 292308 w 1004340"/>
              <a:gd name="connsiteY0" fmla="*/ 1603948 h 1603948"/>
              <a:gd name="connsiteX1" fmla="*/ 0 w 1004340"/>
              <a:gd name="connsiteY1" fmla="*/ 1596453 h 1603948"/>
              <a:gd name="connsiteX2" fmla="*/ 989351 w 1004340"/>
              <a:gd name="connsiteY2" fmla="*/ 0 h 1603948"/>
              <a:gd name="connsiteX3" fmla="*/ 1004340 w 1004340"/>
              <a:gd name="connsiteY3" fmla="*/ 359765 h 1603948"/>
              <a:gd name="connsiteX4" fmla="*/ 292308 w 1004340"/>
              <a:gd name="connsiteY4" fmla="*/ 1603948 h 1603948"/>
              <a:gd name="connsiteX0" fmla="*/ 292308 w 1026825"/>
              <a:gd name="connsiteY0" fmla="*/ 1603948 h 1603948"/>
              <a:gd name="connsiteX1" fmla="*/ 0 w 1026825"/>
              <a:gd name="connsiteY1" fmla="*/ 1596453 h 1603948"/>
              <a:gd name="connsiteX2" fmla="*/ 989351 w 1026825"/>
              <a:gd name="connsiteY2" fmla="*/ 0 h 1603948"/>
              <a:gd name="connsiteX3" fmla="*/ 1026825 w 1026825"/>
              <a:gd name="connsiteY3" fmla="*/ 359765 h 1603948"/>
              <a:gd name="connsiteX4" fmla="*/ 292308 w 1026825"/>
              <a:gd name="connsiteY4" fmla="*/ 1603948 h 1603948"/>
              <a:gd name="connsiteX0" fmla="*/ 269823 w 1026825"/>
              <a:gd name="connsiteY0" fmla="*/ 1596452 h 1596453"/>
              <a:gd name="connsiteX1" fmla="*/ 0 w 1026825"/>
              <a:gd name="connsiteY1" fmla="*/ 1596453 h 1596453"/>
              <a:gd name="connsiteX2" fmla="*/ 989351 w 1026825"/>
              <a:gd name="connsiteY2" fmla="*/ 0 h 1596453"/>
              <a:gd name="connsiteX3" fmla="*/ 1026825 w 1026825"/>
              <a:gd name="connsiteY3" fmla="*/ 359765 h 1596453"/>
              <a:gd name="connsiteX4" fmla="*/ 269823 w 1026825"/>
              <a:gd name="connsiteY4" fmla="*/ 1596452 h 1596453"/>
              <a:gd name="connsiteX0" fmla="*/ 269823 w 1026825"/>
              <a:gd name="connsiteY0" fmla="*/ 1603947 h 1603948"/>
              <a:gd name="connsiteX1" fmla="*/ 0 w 1026825"/>
              <a:gd name="connsiteY1" fmla="*/ 1603948 h 1603948"/>
              <a:gd name="connsiteX2" fmla="*/ 1004341 w 1026825"/>
              <a:gd name="connsiteY2" fmla="*/ 0 h 1603948"/>
              <a:gd name="connsiteX3" fmla="*/ 1026825 w 1026825"/>
              <a:gd name="connsiteY3" fmla="*/ 367260 h 1603948"/>
              <a:gd name="connsiteX4" fmla="*/ 269823 w 1026825"/>
              <a:gd name="connsiteY4" fmla="*/ 1603947 h 1603948"/>
              <a:gd name="connsiteX0" fmla="*/ 269823 w 1004341"/>
              <a:gd name="connsiteY0" fmla="*/ 1603947 h 1603948"/>
              <a:gd name="connsiteX1" fmla="*/ 0 w 1004341"/>
              <a:gd name="connsiteY1" fmla="*/ 1603948 h 1603948"/>
              <a:gd name="connsiteX2" fmla="*/ 1004341 w 1004341"/>
              <a:gd name="connsiteY2" fmla="*/ 0 h 1603948"/>
              <a:gd name="connsiteX3" fmla="*/ 1004340 w 1004341"/>
              <a:gd name="connsiteY3" fmla="*/ 382250 h 1603948"/>
              <a:gd name="connsiteX4" fmla="*/ 269823 w 1004341"/>
              <a:gd name="connsiteY4" fmla="*/ 1603947 h 1603948"/>
              <a:gd name="connsiteX0" fmla="*/ 269823 w 1004340"/>
              <a:gd name="connsiteY0" fmla="*/ 1319134 h 1319135"/>
              <a:gd name="connsiteX1" fmla="*/ 0 w 1004340"/>
              <a:gd name="connsiteY1" fmla="*/ 1319135 h 1319135"/>
              <a:gd name="connsiteX2" fmla="*/ 771994 w 1004340"/>
              <a:gd name="connsiteY2" fmla="*/ 0 h 1319135"/>
              <a:gd name="connsiteX3" fmla="*/ 1004340 w 1004340"/>
              <a:gd name="connsiteY3" fmla="*/ 97437 h 1319135"/>
              <a:gd name="connsiteX4" fmla="*/ 269823 w 1004340"/>
              <a:gd name="connsiteY4" fmla="*/ 1319134 h 1319135"/>
              <a:gd name="connsiteX0" fmla="*/ 269823 w 816963"/>
              <a:gd name="connsiteY0" fmla="*/ 1319134 h 1319135"/>
              <a:gd name="connsiteX1" fmla="*/ 0 w 816963"/>
              <a:gd name="connsiteY1" fmla="*/ 1319135 h 1319135"/>
              <a:gd name="connsiteX2" fmla="*/ 771994 w 816963"/>
              <a:gd name="connsiteY2" fmla="*/ 0 h 1319135"/>
              <a:gd name="connsiteX3" fmla="*/ 816963 w 816963"/>
              <a:gd name="connsiteY3" fmla="*/ 254834 h 1319135"/>
              <a:gd name="connsiteX4" fmla="*/ 269823 w 816963"/>
              <a:gd name="connsiteY4" fmla="*/ 1319134 h 1319135"/>
              <a:gd name="connsiteX0" fmla="*/ 269823 w 779488"/>
              <a:gd name="connsiteY0" fmla="*/ 1319134 h 1319135"/>
              <a:gd name="connsiteX1" fmla="*/ 0 w 779488"/>
              <a:gd name="connsiteY1" fmla="*/ 1319135 h 1319135"/>
              <a:gd name="connsiteX2" fmla="*/ 771994 w 779488"/>
              <a:gd name="connsiteY2" fmla="*/ 0 h 1319135"/>
              <a:gd name="connsiteX3" fmla="*/ 779488 w 779488"/>
              <a:gd name="connsiteY3" fmla="*/ 389745 h 1319135"/>
              <a:gd name="connsiteX4" fmla="*/ 269823 w 779488"/>
              <a:gd name="connsiteY4" fmla="*/ 1319134 h 1319135"/>
              <a:gd name="connsiteX0" fmla="*/ 104931 w 779488"/>
              <a:gd name="connsiteY0" fmla="*/ 1326630 h 1326630"/>
              <a:gd name="connsiteX1" fmla="*/ 0 w 779488"/>
              <a:gd name="connsiteY1" fmla="*/ 1319135 h 1326630"/>
              <a:gd name="connsiteX2" fmla="*/ 771994 w 779488"/>
              <a:gd name="connsiteY2" fmla="*/ 0 h 1326630"/>
              <a:gd name="connsiteX3" fmla="*/ 779488 w 779488"/>
              <a:gd name="connsiteY3" fmla="*/ 389745 h 1326630"/>
              <a:gd name="connsiteX4" fmla="*/ 104931 w 779488"/>
              <a:gd name="connsiteY4" fmla="*/ 1326630 h 1326630"/>
              <a:gd name="connsiteX0" fmla="*/ 254833 w 779488"/>
              <a:gd name="connsiteY0" fmla="*/ 1319135 h 1319135"/>
              <a:gd name="connsiteX1" fmla="*/ 0 w 779488"/>
              <a:gd name="connsiteY1" fmla="*/ 1319135 h 1319135"/>
              <a:gd name="connsiteX2" fmla="*/ 771994 w 779488"/>
              <a:gd name="connsiteY2" fmla="*/ 0 h 1319135"/>
              <a:gd name="connsiteX3" fmla="*/ 779488 w 779488"/>
              <a:gd name="connsiteY3" fmla="*/ 389745 h 1319135"/>
              <a:gd name="connsiteX4" fmla="*/ 254833 w 779488"/>
              <a:gd name="connsiteY4" fmla="*/ 1319135 h 1319135"/>
              <a:gd name="connsiteX0" fmla="*/ 254833 w 779489"/>
              <a:gd name="connsiteY0" fmla="*/ 1304145 h 1304145"/>
              <a:gd name="connsiteX1" fmla="*/ 0 w 779489"/>
              <a:gd name="connsiteY1" fmla="*/ 1304145 h 1304145"/>
              <a:gd name="connsiteX2" fmla="*/ 779489 w 779489"/>
              <a:gd name="connsiteY2" fmla="*/ 0 h 1304145"/>
              <a:gd name="connsiteX3" fmla="*/ 779488 w 779489"/>
              <a:gd name="connsiteY3" fmla="*/ 374755 h 1304145"/>
              <a:gd name="connsiteX4" fmla="*/ 254833 w 779489"/>
              <a:gd name="connsiteY4" fmla="*/ 1304145 h 1304145"/>
              <a:gd name="connsiteX0" fmla="*/ 254833 w 779489"/>
              <a:gd name="connsiteY0" fmla="*/ 1304145 h 1304145"/>
              <a:gd name="connsiteX1" fmla="*/ 0 w 779489"/>
              <a:gd name="connsiteY1" fmla="*/ 1304145 h 1304145"/>
              <a:gd name="connsiteX2" fmla="*/ 779489 w 779489"/>
              <a:gd name="connsiteY2" fmla="*/ 0 h 1304145"/>
              <a:gd name="connsiteX3" fmla="*/ 779488 w 779489"/>
              <a:gd name="connsiteY3" fmla="*/ 397240 h 1304145"/>
              <a:gd name="connsiteX4" fmla="*/ 254833 w 779489"/>
              <a:gd name="connsiteY4" fmla="*/ 1304145 h 130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9489" h="1304145">
                <a:moveTo>
                  <a:pt x="254833" y="1304145"/>
                </a:moveTo>
                <a:lnTo>
                  <a:pt x="0" y="1304145"/>
                </a:lnTo>
                <a:lnTo>
                  <a:pt x="779489" y="0"/>
                </a:lnTo>
                <a:cubicBezTo>
                  <a:pt x="779489" y="127417"/>
                  <a:pt x="779488" y="269823"/>
                  <a:pt x="779488" y="397240"/>
                </a:cubicBezTo>
                <a:lnTo>
                  <a:pt x="254833" y="1304145"/>
                </a:lnTo>
                <a:close/>
              </a:path>
            </a:pathLst>
          </a:cu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Freeform 105">
            <a:extLst>
              <a:ext uri="{FF2B5EF4-FFF2-40B4-BE49-F238E27FC236}">
                <a16:creationId xmlns:a16="http://schemas.microsoft.com/office/drawing/2014/main" id="{60AA8501-B3EA-B74F-AD8F-8FFAE8568D12}"/>
              </a:ext>
            </a:extLst>
          </p:cNvPr>
          <p:cNvSpPr/>
          <p:nvPr/>
        </p:nvSpPr>
        <p:spPr>
          <a:xfrm>
            <a:off x="11223157" y="5306518"/>
            <a:ext cx="1004341" cy="1603948"/>
          </a:xfrm>
          <a:custGeom>
            <a:avLst/>
            <a:gdLst>
              <a:gd name="connsiteX0" fmla="*/ 292308 w 1858780"/>
              <a:gd name="connsiteY0" fmla="*/ 3147935 h 3147935"/>
              <a:gd name="connsiteX1" fmla="*/ 0 w 1858780"/>
              <a:gd name="connsiteY1" fmla="*/ 3140440 h 3147935"/>
              <a:gd name="connsiteX2" fmla="*/ 1858780 w 1858780"/>
              <a:gd name="connsiteY2" fmla="*/ 0 h 3147935"/>
              <a:gd name="connsiteX3" fmla="*/ 1858780 w 1858780"/>
              <a:gd name="connsiteY3" fmla="*/ 464695 h 3147935"/>
              <a:gd name="connsiteX4" fmla="*/ 292308 w 1858780"/>
              <a:gd name="connsiteY4" fmla="*/ 3147935 h 3147935"/>
              <a:gd name="connsiteX0" fmla="*/ 292308 w 1858780"/>
              <a:gd name="connsiteY0" fmla="*/ 3147935 h 3147935"/>
              <a:gd name="connsiteX1" fmla="*/ 0 w 1858780"/>
              <a:gd name="connsiteY1" fmla="*/ 3140440 h 3147935"/>
              <a:gd name="connsiteX2" fmla="*/ 1858780 w 1858780"/>
              <a:gd name="connsiteY2" fmla="*/ 0 h 3147935"/>
              <a:gd name="connsiteX3" fmla="*/ 981855 w 1858780"/>
              <a:gd name="connsiteY3" fmla="*/ 1956217 h 3147935"/>
              <a:gd name="connsiteX4" fmla="*/ 292308 w 1858780"/>
              <a:gd name="connsiteY4" fmla="*/ 3147935 h 3147935"/>
              <a:gd name="connsiteX0" fmla="*/ 292308 w 989351"/>
              <a:gd name="connsiteY0" fmla="*/ 1603948 h 1603948"/>
              <a:gd name="connsiteX1" fmla="*/ 0 w 989351"/>
              <a:gd name="connsiteY1" fmla="*/ 1596453 h 1603948"/>
              <a:gd name="connsiteX2" fmla="*/ 989351 w 989351"/>
              <a:gd name="connsiteY2" fmla="*/ 0 h 1603948"/>
              <a:gd name="connsiteX3" fmla="*/ 981855 w 989351"/>
              <a:gd name="connsiteY3" fmla="*/ 412230 h 1603948"/>
              <a:gd name="connsiteX4" fmla="*/ 292308 w 989351"/>
              <a:gd name="connsiteY4" fmla="*/ 1603948 h 1603948"/>
              <a:gd name="connsiteX0" fmla="*/ 292308 w 989351"/>
              <a:gd name="connsiteY0" fmla="*/ 1603948 h 1603948"/>
              <a:gd name="connsiteX1" fmla="*/ 0 w 989351"/>
              <a:gd name="connsiteY1" fmla="*/ 1596453 h 1603948"/>
              <a:gd name="connsiteX2" fmla="*/ 989351 w 989351"/>
              <a:gd name="connsiteY2" fmla="*/ 0 h 1603948"/>
              <a:gd name="connsiteX3" fmla="*/ 929389 w 989351"/>
              <a:gd name="connsiteY3" fmla="*/ 382250 h 1603948"/>
              <a:gd name="connsiteX4" fmla="*/ 292308 w 989351"/>
              <a:gd name="connsiteY4" fmla="*/ 1603948 h 1603948"/>
              <a:gd name="connsiteX0" fmla="*/ 292308 w 1004340"/>
              <a:gd name="connsiteY0" fmla="*/ 1603948 h 1603948"/>
              <a:gd name="connsiteX1" fmla="*/ 0 w 1004340"/>
              <a:gd name="connsiteY1" fmla="*/ 1596453 h 1603948"/>
              <a:gd name="connsiteX2" fmla="*/ 989351 w 1004340"/>
              <a:gd name="connsiteY2" fmla="*/ 0 h 1603948"/>
              <a:gd name="connsiteX3" fmla="*/ 1004340 w 1004340"/>
              <a:gd name="connsiteY3" fmla="*/ 359765 h 1603948"/>
              <a:gd name="connsiteX4" fmla="*/ 292308 w 1004340"/>
              <a:gd name="connsiteY4" fmla="*/ 1603948 h 1603948"/>
              <a:gd name="connsiteX0" fmla="*/ 292308 w 1026825"/>
              <a:gd name="connsiteY0" fmla="*/ 1603948 h 1603948"/>
              <a:gd name="connsiteX1" fmla="*/ 0 w 1026825"/>
              <a:gd name="connsiteY1" fmla="*/ 1596453 h 1603948"/>
              <a:gd name="connsiteX2" fmla="*/ 989351 w 1026825"/>
              <a:gd name="connsiteY2" fmla="*/ 0 h 1603948"/>
              <a:gd name="connsiteX3" fmla="*/ 1026825 w 1026825"/>
              <a:gd name="connsiteY3" fmla="*/ 359765 h 1603948"/>
              <a:gd name="connsiteX4" fmla="*/ 292308 w 1026825"/>
              <a:gd name="connsiteY4" fmla="*/ 1603948 h 1603948"/>
              <a:gd name="connsiteX0" fmla="*/ 269823 w 1026825"/>
              <a:gd name="connsiteY0" fmla="*/ 1596452 h 1596453"/>
              <a:gd name="connsiteX1" fmla="*/ 0 w 1026825"/>
              <a:gd name="connsiteY1" fmla="*/ 1596453 h 1596453"/>
              <a:gd name="connsiteX2" fmla="*/ 989351 w 1026825"/>
              <a:gd name="connsiteY2" fmla="*/ 0 h 1596453"/>
              <a:gd name="connsiteX3" fmla="*/ 1026825 w 1026825"/>
              <a:gd name="connsiteY3" fmla="*/ 359765 h 1596453"/>
              <a:gd name="connsiteX4" fmla="*/ 269823 w 1026825"/>
              <a:gd name="connsiteY4" fmla="*/ 1596452 h 1596453"/>
              <a:gd name="connsiteX0" fmla="*/ 269823 w 1026825"/>
              <a:gd name="connsiteY0" fmla="*/ 1603947 h 1603948"/>
              <a:gd name="connsiteX1" fmla="*/ 0 w 1026825"/>
              <a:gd name="connsiteY1" fmla="*/ 1603948 h 1603948"/>
              <a:gd name="connsiteX2" fmla="*/ 1004341 w 1026825"/>
              <a:gd name="connsiteY2" fmla="*/ 0 h 1603948"/>
              <a:gd name="connsiteX3" fmla="*/ 1026825 w 1026825"/>
              <a:gd name="connsiteY3" fmla="*/ 367260 h 1603948"/>
              <a:gd name="connsiteX4" fmla="*/ 269823 w 1026825"/>
              <a:gd name="connsiteY4" fmla="*/ 1603947 h 1603948"/>
              <a:gd name="connsiteX0" fmla="*/ 269823 w 1004341"/>
              <a:gd name="connsiteY0" fmla="*/ 1603947 h 1603948"/>
              <a:gd name="connsiteX1" fmla="*/ 0 w 1004341"/>
              <a:gd name="connsiteY1" fmla="*/ 1603948 h 1603948"/>
              <a:gd name="connsiteX2" fmla="*/ 1004341 w 1004341"/>
              <a:gd name="connsiteY2" fmla="*/ 0 h 1603948"/>
              <a:gd name="connsiteX3" fmla="*/ 1004340 w 1004341"/>
              <a:gd name="connsiteY3" fmla="*/ 382250 h 1603948"/>
              <a:gd name="connsiteX4" fmla="*/ 269823 w 1004341"/>
              <a:gd name="connsiteY4" fmla="*/ 1603947 h 1603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4341" h="1603948">
                <a:moveTo>
                  <a:pt x="269823" y="1603947"/>
                </a:moveTo>
                <a:lnTo>
                  <a:pt x="0" y="1603948"/>
                </a:lnTo>
                <a:lnTo>
                  <a:pt x="1004341" y="0"/>
                </a:lnTo>
                <a:cubicBezTo>
                  <a:pt x="1004341" y="127417"/>
                  <a:pt x="1004340" y="254833"/>
                  <a:pt x="1004340" y="382250"/>
                </a:cubicBezTo>
                <a:lnTo>
                  <a:pt x="269823" y="1603947"/>
                </a:lnTo>
                <a:close/>
              </a:path>
            </a:pathLst>
          </a:custGeom>
          <a:solidFill>
            <a:srgbClr val="C78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F8D4D09-068A-204E-9ED2-4F2110211D09}"/>
              </a:ext>
            </a:extLst>
          </p:cNvPr>
          <p:cNvSpPr/>
          <p:nvPr/>
        </p:nvSpPr>
        <p:spPr>
          <a:xfrm>
            <a:off x="10620531" y="4122294"/>
            <a:ext cx="1626433" cy="2803161"/>
          </a:xfrm>
          <a:custGeom>
            <a:avLst/>
            <a:gdLst>
              <a:gd name="connsiteX0" fmla="*/ 749508 w 1641423"/>
              <a:gd name="connsiteY0" fmla="*/ 2765685 h 2810656"/>
              <a:gd name="connsiteX1" fmla="*/ 1626433 w 1641423"/>
              <a:gd name="connsiteY1" fmla="*/ 1274164 h 2810656"/>
              <a:gd name="connsiteX2" fmla="*/ 1641423 w 1641423"/>
              <a:gd name="connsiteY2" fmla="*/ 0 h 2810656"/>
              <a:gd name="connsiteX3" fmla="*/ 0 w 1641423"/>
              <a:gd name="connsiteY3" fmla="*/ 2810656 h 2810656"/>
              <a:gd name="connsiteX4" fmla="*/ 749508 w 1641423"/>
              <a:gd name="connsiteY4" fmla="*/ 2765685 h 2810656"/>
              <a:gd name="connsiteX0" fmla="*/ 734518 w 1641423"/>
              <a:gd name="connsiteY0" fmla="*/ 2795665 h 2810656"/>
              <a:gd name="connsiteX1" fmla="*/ 1626433 w 1641423"/>
              <a:gd name="connsiteY1" fmla="*/ 1274164 h 2810656"/>
              <a:gd name="connsiteX2" fmla="*/ 1641423 w 1641423"/>
              <a:gd name="connsiteY2" fmla="*/ 0 h 2810656"/>
              <a:gd name="connsiteX3" fmla="*/ 0 w 1641423"/>
              <a:gd name="connsiteY3" fmla="*/ 2810656 h 2810656"/>
              <a:gd name="connsiteX4" fmla="*/ 734518 w 1641423"/>
              <a:gd name="connsiteY4" fmla="*/ 2795665 h 2810656"/>
              <a:gd name="connsiteX0" fmla="*/ 712033 w 1618938"/>
              <a:gd name="connsiteY0" fmla="*/ 2795665 h 2795665"/>
              <a:gd name="connsiteX1" fmla="*/ 1603948 w 1618938"/>
              <a:gd name="connsiteY1" fmla="*/ 1274164 h 2795665"/>
              <a:gd name="connsiteX2" fmla="*/ 1618938 w 1618938"/>
              <a:gd name="connsiteY2" fmla="*/ 0 h 2795665"/>
              <a:gd name="connsiteX3" fmla="*/ 0 w 1618938"/>
              <a:gd name="connsiteY3" fmla="*/ 2788170 h 2795665"/>
              <a:gd name="connsiteX4" fmla="*/ 712033 w 1618938"/>
              <a:gd name="connsiteY4" fmla="*/ 2795665 h 2795665"/>
              <a:gd name="connsiteX0" fmla="*/ 719528 w 1626433"/>
              <a:gd name="connsiteY0" fmla="*/ 2795665 h 2803161"/>
              <a:gd name="connsiteX1" fmla="*/ 1611443 w 1626433"/>
              <a:gd name="connsiteY1" fmla="*/ 1274164 h 2803161"/>
              <a:gd name="connsiteX2" fmla="*/ 1626433 w 1626433"/>
              <a:gd name="connsiteY2" fmla="*/ 0 h 2803161"/>
              <a:gd name="connsiteX3" fmla="*/ 0 w 1626433"/>
              <a:gd name="connsiteY3" fmla="*/ 2803161 h 2803161"/>
              <a:gd name="connsiteX4" fmla="*/ 719528 w 1626433"/>
              <a:gd name="connsiteY4" fmla="*/ 2795665 h 2803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433" h="2803161">
                <a:moveTo>
                  <a:pt x="719528" y="2795665"/>
                </a:moveTo>
                <a:lnTo>
                  <a:pt x="1611443" y="1274164"/>
                </a:lnTo>
                <a:lnTo>
                  <a:pt x="1626433" y="0"/>
                </a:lnTo>
                <a:lnTo>
                  <a:pt x="0" y="2803161"/>
                </a:lnTo>
                <a:lnTo>
                  <a:pt x="719528" y="2795665"/>
                </a:lnTo>
                <a:close/>
              </a:path>
            </a:pathLst>
          </a:cu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CE1F9A1B-5D01-E147-B246-E898F78B269B}"/>
              </a:ext>
            </a:extLst>
          </p:cNvPr>
          <p:cNvCxnSpPr>
            <a:cxnSpLocks/>
          </p:cNvCxnSpPr>
          <p:nvPr/>
        </p:nvCxnSpPr>
        <p:spPr>
          <a:xfrm>
            <a:off x="867901" y="4582202"/>
            <a:ext cx="0" cy="136768"/>
          </a:xfrm>
          <a:prstGeom prst="line">
            <a:avLst/>
          </a:prstGeom>
          <a:ln w="38100">
            <a:solidFill>
              <a:srgbClr val="00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3B2E2A33-2383-5F43-AF93-F7708F46FE47}"/>
              </a:ext>
            </a:extLst>
          </p:cNvPr>
          <p:cNvCxnSpPr>
            <a:cxnSpLocks/>
          </p:cNvCxnSpPr>
          <p:nvPr/>
        </p:nvCxnSpPr>
        <p:spPr>
          <a:xfrm>
            <a:off x="3367910" y="3261187"/>
            <a:ext cx="0" cy="1467336"/>
          </a:xfrm>
          <a:prstGeom prst="line">
            <a:avLst/>
          </a:prstGeom>
          <a:ln w="38100">
            <a:solidFill>
              <a:srgbClr val="00CE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47020A20-5F9D-B642-BDE2-706B9A613CBB}"/>
              </a:ext>
            </a:extLst>
          </p:cNvPr>
          <p:cNvCxnSpPr>
            <a:cxnSpLocks/>
          </p:cNvCxnSpPr>
          <p:nvPr/>
        </p:nvCxnSpPr>
        <p:spPr>
          <a:xfrm>
            <a:off x="3868854" y="2533778"/>
            <a:ext cx="0" cy="2194745"/>
          </a:xfrm>
          <a:prstGeom prst="line">
            <a:avLst/>
          </a:prstGeom>
          <a:ln w="38100">
            <a:solidFill>
              <a:srgbClr val="00CE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AACA5049-76B5-7D4D-9594-4A3425F8AE2A}"/>
              </a:ext>
            </a:extLst>
          </p:cNvPr>
          <p:cNvCxnSpPr>
            <a:cxnSpLocks/>
          </p:cNvCxnSpPr>
          <p:nvPr/>
        </p:nvCxnSpPr>
        <p:spPr>
          <a:xfrm>
            <a:off x="5355650" y="2826410"/>
            <a:ext cx="0" cy="1944991"/>
          </a:xfrm>
          <a:prstGeom prst="line">
            <a:avLst/>
          </a:prstGeom>
          <a:ln w="38100">
            <a:solidFill>
              <a:srgbClr val="00CE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99FBBA41-2809-6740-8FFE-FC1E2E739B92}"/>
              </a:ext>
            </a:extLst>
          </p:cNvPr>
          <p:cNvCxnSpPr>
            <a:cxnSpLocks/>
          </p:cNvCxnSpPr>
          <p:nvPr/>
        </p:nvCxnSpPr>
        <p:spPr>
          <a:xfrm>
            <a:off x="6363455" y="2972726"/>
            <a:ext cx="0" cy="1755797"/>
          </a:xfrm>
          <a:prstGeom prst="line">
            <a:avLst/>
          </a:prstGeom>
          <a:ln w="38100">
            <a:solidFill>
              <a:srgbClr val="00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3895A2EB-8DC6-0A42-B62C-BA37D269E33B}"/>
              </a:ext>
            </a:extLst>
          </p:cNvPr>
          <p:cNvCxnSpPr>
            <a:cxnSpLocks/>
          </p:cNvCxnSpPr>
          <p:nvPr/>
        </p:nvCxnSpPr>
        <p:spPr>
          <a:xfrm>
            <a:off x="6854138" y="1949572"/>
            <a:ext cx="0" cy="2821829"/>
          </a:xfrm>
          <a:prstGeom prst="line">
            <a:avLst/>
          </a:prstGeom>
          <a:ln w="38100">
            <a:solidFill>
              <a:srgbClr val="00CE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TextBox 167">
            <a:extLst>
              <a:ext uri="{FF2B5EF4-FFF2-40B4-BE49-F238E27FC236}">
                <a16:creationId xmlns:a16="http://schemas.microsoft.com/office/drawing/2014/main" id="{68D60718-B5BB-DA4F-8A9F-F588EE36368B}"/>
              </a:ext>
            </a:extLst>
          </p:cNvPr>
          <p:cNvSpPr txBox="1"/>
          <p:nvPr/>
        </p:nvSpPr>
        <p:spPr>
          <a:xfrm>
            <a:off x="431897" y="4529900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1%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B3004D80-9694-9145-8DDB-E61F89686B5C}"/>
              </a:ext>
            </a:extLst>
          </p:cNvPr>
          <p:cNvSpPr txBox="1"/>
          <p:nvPr/>
        </p:nvSpPr>
        <p:spPr>
          <a:xfrm>
            <a:off x="926782" y="4227194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3%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C24B3D36-8BE7-414F-8001-79DF51EED67B}"/>
              </a:ext>
            </a:extLst>
          </p:cNvPr>
          <p:cNvSpPr txBox="1"/>
          <p:nvPr/>
        </p:nvSpPr>
        <p:spPr>
          <a:xfrm>
            <a:off x="1952707" y="4227194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28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3%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6807B64F-61F2-A643-AB42-FB218420725A}"/>
              </a:ext>
            </a:extLst>
          </p:cNvPr>
          <p:cNvSpPr txBox="1"/>
          <p:nvPr/>
        </p:nvSpPr>
        <p:spPr>
          <a:xfrm>
            <a:off x="2436115" y="3930830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28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2888D57E-C40B-2047-BFEE-90BB93A1097D}"/>
              </a:ext>
            </a:extLst>
          </p:cNvPr>
          <p:cNvSpPr txBox="1"/>
          <p:nvPr/>
        </p:nvSpPr>
        <p:spPr>
          <a:xfrm>
            <a:off x="2935299" y="3201013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28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6C6D12B7-97D2-464F-9872-3D1ED4AC92AF}"/>
              </a:ext>
            </a:extLst>
          </p:cNvPr>
          <p:cNvSpPr txBox="1"/>
          <p:nvPr/>
        </p:nvSpPr>
        <p:spPr>
          <a:xfrm>
            <a:off x="3435660" y="2476231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28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5A92FB62-58D0-4047-A4EF-DC6CE555571E}"/>
              </a:ext>
            </a:extLst>
          </p:cNvPr>
          <p:cNvSpPr txBox="1"/>
          <p:nvPr/>
        </p:nvSpPr>
        <p:spPr>
          <a:xfrm>
            <a:off x="3935969" y="3350188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28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9%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AC205E6F-A119-434D-B0AC-8A8B830259A4}"/>
              </a:ext>
            </a:extLst>
          </p:cNvPr>
          <p:cNvSpPr txBox="1"/>
          <p:nvPr/>
        </p:nvSpPr>
        <p:spPr>
          <a:xfrm>
            <a:off x="4430907" y="4234530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28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3%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F75D04E6-692A-E041-A851-3654FBA45364}"/>
              </a:ext>
            </a:extLst>
          </p:cNvPr>
          <p:cNvSpPr txBox="1"/>
          <p:nvPr/>
        </p:nvSpPr>
        <p:spPr>
          <a:xfrm>
            <a:off x="4919405" y="2768203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28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13%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EE5A45AC-F4DA-A44C-AC48-E808946130F2}"/>
              </a:ext>
            </a:extLst>
          </p:cNvPr>
          <p:cNvSpPr txBox="1"/>
          <p:nvPr/>
        </p:nvSpPr>
        <p:spPr>
          <a:xfrm>
            <a:off x="5426716" y="4373257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B946A492-C92F-3E41-93E9-7EF191AA5341}"/>
              </a:ext>
            </a:extLst>
          </p:cNvPr>
          <p:cNvSpPr txBox="1"/>
          <p:nvPr/>
        </p:nvSpPr>
        <p:spPr>
          <a:xfrm>
            <a:off x="5933937" y="2907812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12%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E6D376B2-0042-0348-B0EA-D855F4751266}"/>
              </a:ext>
            </a:extLst>
          </p:cNvPr>
          <p:cNvSpPr txBox="1"/>
          <p:nvPr/>
        </p:nvSpPr>
        <p:spPr>
          <a:xfrm>
            <a:off x="6428016" y="1882478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28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19%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CAD1DD2D-B69D-FF46-AD4E-FA91A22A1463}"/>
              </a:ext>
            </a:extLst>
          </p:cNvPr>
          <p:cNvSpPr txBox="1"/>
          <p:nvPr/>
        </p:nvSpPr>
        <p:spPr>
          <a:xfrm>
            <a:off x="6910300" y="4074383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4%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F40D0A83-C7D3-FD48-A020-6759D3548E3C}"/>
              </a:ext>
            </a:extLst>
          </p:cNvPr>
          <p:cNvCxnSpPr>
            <a:cxnSpLocks/>
          </p:cNvCxnSpPr>
          <p:nvPr/>
        </p:nvCxnSpPr>
        <p:spPr>
          <a:xfrm>
            <a:off x="1856216" y="4582202"/>
            <a:ext cx="0" cy="136768"/>
          </a:xfrm>
          <a:prstGeom prst="line">
            <a:avLst/>
          </a:prstGeom>
          <a:ln w="38100">
            <a:solidFill>
              <a:srgbClr val="00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E0EF41FB-7DE4-814A-B284-C350031906FF}"/>
              </a:ext>
            </a:extLst>
          </p:cNvPr>
          <p:cNvSpPr txBox="1"/>
          <p:nvPr/>
        </p:nvSpPr>
        <p:spPr>
          <a:xfrm>
            <a:off x="1420212" y="4529900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1%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74925263-2F8E-524C-B7C2-43647A54975F}"/>
              </a:ext>
            </a:extLst>
          </p:cNvPr>
          <p:cNvCxnSpPr/>
          <p:nvPr/>
        </p:nvCxnSpPr>
        <p:spPr>
          <a:xfrm>
            <a:off x="822992" y="4771401"/>
            <a:ext cx="6963401" cy="0"/>
          </a:xfrm>
          <a:prstGeom prst="lin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C224471C-82BB-436D-AB7A-8C12D798FF0D}"/>
              </a:ext>
            </a:extLst>
          </p:cNvPr>
          <p:cNvSpPr txBox="1"/>
          <p:nvPr/>
        </p:nvSpPr>
        <p:spPr>
          <a:xfrm>
            <a:off x="722578" y="6354895"/>
            <a:ext cx="2803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AH: At Home</a:t>
            </a:r>
          </a:p>
          <a:p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OOH: Out of Home</a:t>
            </a:r>
          </a:p>
        </p:txBody>
      </p:sp>
    </p:spTree>
    <p:extLst>
      <p:ext uri="{BB962C8B-B14F-4D97-AF65-F5344CB8AC3E}">
        <p14:creationId xmlns:p14="http://schemas.microsoft.com/office/powerpoint/2010/main" val="1259032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9A2FB7D8-3986-6149-9A86-A14EA0C7C5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23"/>
          <a:stretch/>
        </p:blipFill>
        <p:spPr>
          <a:xfrm>
            <a:off x="6703950" y="3597519"/>
            <a:ext cx="1924880" cy="1897125"/>
          </a:xfrm>
          <a:prstGeom prst="rect">
            <a:avLst/>
          </a:prstGeom>
        </p:spPr>
      </p:pic>
      <p:pic>
        <p:nvPicPr>
          <p:cNvPr id="33" name="Picture 32" descr="A picture containing table&#10;&#10;Description generated with high confidence">
            <a:extLst>
              <a:ext uri="{FF2B5EF4-FFF2-40B4-BE49-F238E27FC236}">
                <a16:creationId xmlns:a16="http://schemas.microsoft.com/office/drawing/2014/main" id="{51385E81-A0CD-7E42-ACCF-4A6F40FF10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31066" r="25039" b="-1"/>
          <a:stretch/>
        </p:blipFill>
        <p:spPr>
          <a:xfrm>
            <a:off x="1952955" y="1522578"/>
            <a:ext cx="1418256" cy="2162412"/>
          </a:xfrm>
          <a:prstGeom prst="rect">
            <a:avLst/>
          </a:prstGeom>
        </p:spPr>
      </p:pic>
      <p:pic>
        <p:nvPicPr>
          <p:cNvPr id="34" name="Picture 33" descr="A close up of a bottle&#10;&#10;Description generated with very high confidence">
            <a:extLst>
              <a:ext uri="{FF2B5EF4-FFF2-40B4-BE49-F238E27FC236}">
                <a16:creationId xmlns:a16="http://schemas.microsoft.com/office/drawing/2014/main" id="{544BE059-EDF4-FD44-8130-552D33C47F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16" r="36281" b="13603"/>
          <a:stretch/>
        </p:blipFill>
        <p:spPr>
          <a:xfrm>
            <a:off x="7171161" y="2218429"/>
            <a:ext cx="1457668" cy="14665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009C41-C7FA-41BF-AD98-83685D0891C6}"/>
              </a:ext>
            </a:extLst>
          </p:cNvPr>
          <p:cNvSpPr txBox="1"/>
          <p:nvPr/>
        </p:nvSpPr>
        <p:spPr>
          <a:xfrm>
            <a:off x="826626" y="676757"/>
            <a:ext cx="10276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STAYING HYDRATED AT WORK IS VITAL TO OUR WELLBEING AND ABILITY TO PERFORM TASKS SAFELY AND EFFICIENTLY. ITS ESSENTIAL TO OFFER A BALANCED RANGE OF DRINKS IN THE RIGHT OPTIONS TO MEET EMPLOYEE NEEDS</a:t>
            </a:r>
          </a:p>
          <a:p>
            <a:endParaRPr lang="en-US" dirty="0">
              <a:solidFill>
                <a:srgbClr val="A53228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6DDA9F-DEC5-344D-BD0E-9787C0379D92}"/>
              </a:ext>
            </a:extLst>
          </p:cNvPr>
          <p:cNvSpPr/>
          <p:nvPr/>
        </p:nvSpPr>
        <p:spPr>
          <a:xfrm>
            <a:off x="929390" y="2044177"/>
            <a:ext cx="2442955" cy="1640813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400" kern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0788BA-B665-514E-BA34-AE1EC299A4FF}"/>
              </a:ext>
            </a:extLst>
          </p:cNvPr>
          <p:cNvSpPr/>
          <p:nvPr/>
        </p:nvSpPr>
        <p:spPr>
          <a:xfrm>
            <a:off x="3558199" y="2044177"/>
            <a:ext cx="2442955" cy="1640813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381718-B226-6E40-A0C0-75F8E703CD2D}"/>
              </a:ext>
            </a:extLst>
          </p:cNvPr>
          <p:cNvSpPr/>
          <p:nvPr/>
        </p:nvSpPr>
        <p:spPr>
          <a:xfrm>
            <a:off x="6187007" y="2044177"/>
            <a:ext cx="2442955" cy="1640813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/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9C92A98-1AF7-4B47-9F93-0F23381D4EB1}"/>
              </a:ext>
            </a:extLst>
          </p:cNvPr>
          <p:cNvSpPr/>
          <p:nvPr/>
        </p:nvSpPr>
        <p:spPr>
          <a:xfrm>
            <a:off x="8815817" y="2044177"/>
            <a:ext cx="2442955" cy="1640813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0B6564-32C7-FA48-9D9C-A04F6152C07E}"/>
              </a:ext>
            </a:extLst>
          </p:cNvPr>
          <p:cNvSpPr/>
          <p:nvPr/>
        </p:nvSpPr>
        <p:spPr>
          <a:xfrm>
            <a:off x="929391" y="3869023"/>
            <a:ext cx="2442955" cy="1640813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b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4557FD-F23F-6B40-92C4-796A1995F021}"/>
              </a:ext>
            </a:extLst>
          </p:cNvPr>
          <p:cNvSpPr/>
          <p:nvPr/>
        </p:nvSpPr>
        <p:spPr>
          <a:xfrm>
            <a:off x="6182522" y="3869023"/>
            <a:ext cx="2446307" cy="1625621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1C5E242-C4ED-6046-9BAB-C15365E170F4}"/>
              </a:ext>
            </a:extLst>
          </p:cNvPr>
          <p:cNvSpPr/>
          <p:nvPr/>
        </p:nvSpPr>
        <p:spPr>
          <a:xfrm>
            <a:off x="8815817" y="3869023"/>
            <a:ext cx="2442955" cy="1640813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B3C3A7D-AEE0-F74D-B26A-0E3AC616BF8A}"/>
              </a:ext>
            </a:extLst>
          </p:cNvPr>
          <p:cNvSpPr/>
          <p:nvPr/>
        </p:nvSpPr>
        <p:spPr>
          <a:xfrm>
            <a:off x="3562687" y="3869023"/>
            <a:ext cx="2442955" cy="1640813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400" kern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2CB63B9-35E3-4647-BB39-D1BA20D9C9E0}"/>
              </a:ext>
            </a:extLst>
          </p:cNvPr>
          <p:cNvSpPr/>
          <p:nvPr/>
        </p:nvSpPr>
        <p:spPr>
          <a:xfrm>
            <a:off x="929390" y="2044176"/>
            <a:ext cx="2442954" cy="1640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need </a:t>
            </a:r>
            <a:r>
              <a:rPr lang="en-US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to 10</a:t>
            </a:r>
            <a:endParaRPr lang="en-US" sz="1600" b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glasses of fluid </a:t>
            </a:r>
          </a:p>
          <a:p>
            <a:pPr lvl="0"/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day </a:t>
            </a:r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to be </a:t>
            </a:r>
            <a:b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</a:br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properly hydrated</a:t>
            </a:r>
            <a:endParaRPr lang="en-US" sz="1200" kern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D107A80-9323-1C43-B8C0-35B650076CA1}"/>
              </a:ext>
            </a:extLst>
          </p:cNvPr>
          <p:cNvSpPr/>
          <p:nvPr/>
        </p:nvSpPr>
        <p:spPr>
          <a:xfrm>
            <a:off x="3558198" y="2044176"/>
            <a:ext cx="2421521" cy="1640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en-US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70%</a:t>
            </a:r>
            <a:r>
              <a:rPr lang="en-US" b="1" kern="0" dirty="0"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 </a:t>
            </a:r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of consumers </a:t>
            </a:r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feel it </a:t>
            </a:r>
            <a:b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</a:br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is very important to stay hydrated</a:t>
            </a:r>
            <a:r>
              <a:rPr lang="en-US" sz="1200" b="1" kern="0" dirty="0"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 </a:t>
            </a:r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during the day </a:t>
            </a:r>
          </a:p>
          <a:p>
            <a:pPr marL="177800"/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at the workplace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C3A500B-3823-4444-BB64-245F3A2BE08E}"/>
              </a:ext>
            </a:extLst>
          </p:cNvPr>
          <p:cNvSpPr/>
          <p:nvPr/>
        </p:nvSpPr>
        <p:spPr>
          <a:xfrm>
            <a:off x="6198432" y="2044176"/>
            <a:ext cx="2430397" cy="1640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lvl="0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‘At work drinkers’ are </a:t>
            </a:r>
            <a:b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for </a:t>
            </a: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</a:t>
            </a:r>
            <a:b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variety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</a:t>
            </a:r>
            <a:b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category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BCDE82F-4D6E-AA48-91A0-1DDE8081F788}"/>
              </a:ext>
            </a:extLst>
          </p:cNvPr>
          <p:cNvSpPr/>
          <p:nvPr/>
        </p:nvSpPr>
        <p:spPr>
          <a:xfrm>
            <a:off x="8815816" y="2044176"/>
            <a:ext cx="2442955" cy="1640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en-US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</a:t>
            </a:r>
            <a:r>
              <a:rPr lang="en-US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employees are currently </a:t>
            </a:r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satisfied  </a:t>
            </a:r>
          </a:p>
          <a:p>
            <a:pPr marL="177800"/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their beverage offer </a:t>
            </a:r>
            <a:b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 Work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D04F2A1-7B8C-1B43-BB8C-136FB72E1C2D}"/>
              </a:ext>
            </a:extLst>
          </p:cNvPr>
          <p:cNvSpPr/>
          <p:nvPr/>
        </p:nvSpPr>
        <p:spPr>
          <a:xfrm>
            <a:off x="929391" y="3869023"/>
            <a:ext cx="2442953" cy="1640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water is the only option available, </a:t>
            </a:r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consumers </a:t>
            </a:r>
            <a:b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get bored and not </a:t>
            </a:r>
            <a:b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 enough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025BC9E-9CE6-C24F-879C-DE3C11A4B375}"/>
              </a:ext>
            </a:extLst>
          </p:cNvPr>
          <p:cNvSpPr/>
          <p:nvPr/>
        </p:nvSpPr>
        <p:spPr>
          <a:xfrm>
            <a:off x="6182519" y="3869022"/>
            <a:ext cx="2446310" cy="1625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 drinks at </a:t>
            </a:r>
            <a:r>
              <a:rPr lang="en-US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consumption </a:t>
            </a:r>
            <a:b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although </a:t>
            </a:r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</a:t>
            </a:r>
            <a:b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In </a:t>
            </a:r>
            <a:b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 sites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2F88CF-36CE-A54E-9FDF-52FB57823ADD}"/>
              </a:ext>
            </a:extLst>
          </p:cNvPr>
          <p:cNvSpPr/>
          <p:nvPr/>
        </p:nvSpPr>
        <p:spPr>
          <a:xfrm>
            <a:off x="8815816" y="3869023"/>
            <a:ext cx="2442955" cy="1640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Consumers stress </a:t>
            </a:r>
            <a:b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</a:br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the </a:t>
            </a:r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importance of </a:t>
            </a:r>
          </a:p>
          <a:p>
            <a:pPr marL="177800"/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health-conscious, </a:t>
            </a:r>
            <a:b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</a:br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natural, sugar-free </a:t>
            </a:r>
            <a:b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</a:br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and organic drinks</a:t>
            </a:r>
            <a:r>
              <a:rPr lang="en-US" sz="12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 </a:t>
            </a:r>
            <a:br>
              <a:rPr lang="en-US" sz="12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</a:br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that are rich in vitamins </a:t>
            </a:r>
            <a:b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</a:br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and energy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25F579D-6050-5740-85CF-D3C23721814C}"/>
              </a:ext>
            </a:extLst>
          </p:cNvPr>
          <p:cNvSpPr/>
          <p:nvPr/>
        </p:nvSpPr>
        <p:spPr>
          <a:xfrm>
            <a:off x="3558198" y="3869023"/>
            <a:ext cx="2421521" cy="1640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lvl="0"/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Choice &amp; availability</a:t>
            </a:r>
            <a:r>
              <a:rPr lang="en-US" sz="1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7800" lvl="0"/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drive satisfaction </a:t>
            </a:r>
          </a:p>
          <a:p>
            <a:pPr marL="177800" lvl="0"/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consumption </a:t>
            </a:r>
          </a:p>
        </p:txBody>
      </p:sp>
    </p:spTree>
    <p:extLst>
      <p:ext uri="{BB962C8B-B14F-4D97-AF65-F5344CB8AC3E}">
        <p14:creationId xmlns:p14="http://schemas.microsoft.com/office/powerpoint/2010/main" val="2428152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51970B-4678-EF41-A755-1A025998A0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8" t="16817" r="49078" b="40939"/>
          <a:stretch/>
        </p:blipFill>
        <p:spPr>
          <a:xfrm>
            <a:off x="1313948" y="3031137"/>
            <a:ext cx="4297789" cy="2230489"/>
          </a:xfrm>
          <a:prstGeom prst="rect">
            <a:avLst/>
          </a:prstGeom>
        </p:spPr>
      </p:pic>
      <p:sp>
        <p:nvSpPr>
          <p:cNvPr id="18" name="Freeform 17">
            <a:extLst>
              <a:ext uri="{FF2B5EF4-FFF2-40B4-BE49-F238E27FC236}">
                <a16:creationId xmlns:a16="http://schemas.microsoft.com/office/drawing/2014/main" id="{5DCCE135-B647-6043-B391-E5499FAE1AF3}"/>
              </a:ext>
            </a:extLst>
          </p:cNvPr>
          <p:cNvSpPr/>
          <p:nvPr/>
        </p:nvSpPr>
        <p:spPr>
          <a:xfrm>
            <a:off x="1087395" y="2872653"/>
            <a:ext cx="601362" cy="667265"/>
          </a:xfrm>
          <a:custGeom>
            <a:avLst/>
            <a:gdLst>
              <a:gd name="connsiteX0" fmla="*/ 49427 w 601362"/>
              <a:gd name="connsiteY0" fmla="*/ 667265 h 667265"/>
              <a:gd name="connsiteX1" fmla="*/ 601362 w 601362"/>
              <a:gd name="connsiteY1" fmla="*/ 90617 h 667265"/>
              <a:gd name="connsiteX2" fmla="*/ 280086 w 601362"/>
              <a:gd name="connsiteY2" fmla="*/ 0 h 667265"/>
              <a:gd name="connsiteX3" fmla="*/ 49427 w 601362"/>
              <a:gd name="connsiteY3" fmla="*/ 16476 h 667265"/>
              <a:gd name="connsiteX4" fmla="*/ 0 w 601362"/>
              <a:gd name="connsiteY4" fmla="*/ 345990 h 667265"/>
              <a:gd name="connsiteX5" fmla="*/ 49427 w 601362"/>
              <a:gd name="connsiteY5" fmla="*/ 667265 h 667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362" h="667265">
                <a:moveTo>
                  <a:pt x="49427" y="667265"/>
                </a:moveTo>
                <a:lnTo>
                  <a:pt x="601362" y="90617"/>
                </a:lnTo>
                <a:lnTo>
                  <a:pt x="280086" y="0"/>
                </a:lnTo>
                <a:lnTo>
                  <a:pt x="49427" y="16476"/>
                </a:lnTo>
                <a:lnTo>
                  <a:pt x="0" y="345990"/>
                </a:lnTo>
                <a:lnTo>
                  <a:pt x="49427" y="6672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1DF9E9-98FB-4C06-9BF4-71DDBE3E0839}"/>
              </a:ext>
            </a:extLst>
          </p:cNvPr>
          <p:cNvSpPr txBox="1"/>
          <p:nvPr/>
        </p:nvSpPr>
        <p:spPr>
          <a:xfrm>
            <a:off x="826626" y="676757"/>
            <a:ext cx="10276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CONSUMERS OFTEN HAVE VERY DIFFERENT NEEDS FROM BEVERAGES ACROSS ‘AT WORK’ SUB‑OCCASIONS AND IT IS IMPORTANT TO OFFER A BROAD RANGE OF CATEGORIES AND PACKS TO FULLY SATISFY THEIR NEEDS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7DC4BE4-583F-F844-80D9-37C7FAAEF7F6}"/>
              </a:ext>
            </a:extLst>
          </p:cNvPr>
          <p:cNvSpPr/>
          <p:nvPr/>
        </p:nvSpPr>
        <p:spPr>
          <a:xfrm>
            <a:off x="929389" y="2044175"/>
            <a:ext cx="5050329" cy="435414"/>
          </a:xfrm>
          <a:prstGeom prst="rect">
            <a:avLst/>
          </a:prstGeom>
          <a:solidFill>
            <a:srgbClr val="C78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A2A26A7-E85E-5041-BB6E-0C07DBFBBA32}"/>
              </a:ext>
            </a:extLst>
          </p:cNvPr>
          <p:cNvSpPr/>
          <p:nvPr/>
        </p:nvSpPr>
        <p:spPr>
          <a:xfrm>
            <a:off x="6208442" y="2044175"/>
            <a:ext cx="5050329" cy="435414"/>
          </a:xfrm>
          <a:prstGeom prst="rect">
            <a:avLst/>
          </a:prstGeom>
          <a:solidFill>
            <a:srgbClr val="C78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130093C-4E4E-494A-AF65-62FE1B067354}"/>
              </a:ext>
            </a:extLst>
          </p:cNvPr>
          <p:cNvCxnSpPr>
            <a:cxnSpLocks/>
          </p:cNvCxnSpPr>
          <p:nvPr/>
        </p:nvCxnSpPr>
        <p:spPr>
          <a:xfrm>
            <a:off x="6098181" y="2044175"/>
            <a:ext cx="0" cy="3862355"/>
          </a:xfrm>
          <a:prstGeom prst="line">
            <a:avLst/>
          </a:prstGeom>
          <a:ln w="28575" cap="rnd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7452B817-CED8-244D-89AF-D4C5B2DB208F}"/>
              </a:ext>
            </a:extLst>
          </p:cNvPr>
          <p:cNvSpPr/>
          <p:nvPr/>
        </p:nvSpPr>
        <p:spPr>
          <a:xfrm>
            <a:off x="942537" y="2019461"/>
            <a:ext cx="4370868" cy="443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‘while working’ &amp; ‘while taking a break’ that account for 89% of consumption, rather than just on ‘while eating’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7463DD1-06F6-264D-9EB4-F5F336A7FB99}"/>
              </a:ext>
            </a:extLst>
          </p:cNvPr>
          <p:cNvSpPr/>
          <p:nvPr/>
        </p:nvSpPr>
        <p:spPr>
          <a:xfrm>
            <a:off x="6208442" y="2019461"/>
            <a:ext cx="4080617" cy="443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more choice of beverages and the more they are easily available, then the higher the consumption</a:t>
            </a:r>
          </a:p>
        </p:txBody>
      </p:sp>
      <p:sp>
        <p:nvSpPr>
          <p:cNvPr id="40" name="Pentagon 6">
            <a:extLst>
              <a:ext uri="{FF2B5EF4-FFF2-40B4-BE49-F238E27FC236}">
                <a16:creationId xmlns:a16="http://schemas.microsoft.com/office/drawing/2014/main" id="{C209B7DB-D889-5449-955B-76C78D5929F4}"/>
              </a:ext>
            </a:extLst>
          </p:cNvPr>
          <p:cNvSpPr/>
          <p:nvPr/>
        </p:nvSpPr>
        <p:spPr>
          <a:xfrm>
            <a:off x="929389" y="2610826"/>
            <a:ext cx="5050329" cy="373760"/>
          </a:xfrm>
          <a:prstGeom prst="homePlate">
            <a:avLst/>
          </a:prstGeom>
          <a:gradFill flip="none" rotWithShape="1">
            <a:gsLst>
              <a:gs pos="0">
                <a:srgbClr val="A53228">
                  <a:tint val="66000"/>
                  <a:satMod val="160000"/>
                </a:srgbClr>
              </a:gs>
              <a:gs pos="50000">
                <a:srgbClr val="A53228">
                  <a:tint val="44500"/>
                  <a:satMod val="160000"/>
                </a:srgbClr>
              </a:gs>
              <a:gs pos="100000">
                <a:srgbClr val="A53228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D96F9A0-2C44-5D46-80D0-1C732D9EB6C0}"/>
              </a:ext>
            </a:extLst>
          </p:cNvPr>
          <p:cNvSpPr txBox="1"/>
          <p:nvPr/>
        </p:nvSpPr>
        <p:spPr>
          <a:xfrm>
            <a:off x="942538" y="2630451"/>
            <a:ext cx="5037180" cy="381061"/>
          </a:xfrm>
          <a:prstGeom prst="rect">
            <a:avLst/>
          </a:prstGeom>
          <a:noFill/>
        </p:spPr>
        <p:txBody>
          <a:bodyPr wrap="square" tIns="18000" bIns="18000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PM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DRINKING MOMENT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0EC5B48-A955-AF4A-B608-25ABAB93D835}"/>
              </a:ext>
            </a:extLst>
          </p:cNvPr>
          <p:cNvSpPr txBox="1"/>
          <p:nvPr/>
        </p:nvSpPr>
        <p:spPr>
          <a:xfrm>
            <a:off x="1313949" y="5288227"/>
            <a:ext cx="1704345" cy="331817"/>
          </a:xfrm>
          <a:prstGeom prst="rect">
            <a:avLst/>
          </a:prstGeom>
          <a:noFill/>
        </p:spPr>
        <p:txBody>
          <a:bodyPr wrap="square" tIns="18000" bIns="18000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WHILE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WORKING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D048808-2F54-AB44-8FE7-C5862004302E}"/>
              </a:ext>
            </a:extLst>
          </p:cNvPr>
          <p:cNvSpPr txBox="1"/>
          <p:nvPr/>
        </p:nvSpPr>
        <p:spPr>
          <a:xfrm>
            <a:off x="2888960" y="5288227"/>
            <a:ext cx="1704345" cy="331817"/>
          </a:xfrm>
          <a:prstGeom prst="rect">
            <a:avLst/>
          </a:prstGeom>
          <a:noFill/>
        </p:spPr>
        <p:txBody>
          <a:bodyPr wrap="square" tIns="18000" bIns="18000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WHILE TAKING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BREAK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8641F4C-7BF4-B74C-8ED2-A5306E7CE5DB}"/>
              </a:ext>
            </a:extLst>
          </p:cNvPr>
          <p:cNvSpPr txBox="1"/>
          <p:nvPr/>
        </p:nvSpPr>
        <p:spPr>
          <a:xfrm>
            <a:off x="4422933" y="5288227"/>
            <a:ext cx="1164090" cy="331817"/>
          </a:xfrm>
          <a:prstGeom prst="rect">
            <a:avLst/>
          </a:prstGeom>
          <a:noFill/>
        </p:spPr>
        <p:txBody>
          <a:bodyPr wrap="square" tIns="18000" bIns="18000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WHILE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EATING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A556F4F-1EA5-024D-9A02-1B22DA9FD0F4}"/>
              </a:ext>
            </a:extLst>
          </p:cNvPr>
          <p:cNvSpPr txBox="1"/>
          <p:nvPr/>
        </p:nvSpPr>
        <p:spPr>
          <a:xfrm>
            <a:off x="1693762" y="5646645"/>
            <a:ext cx="944718" cy="331817"/>
          </a:xfrm>
          <a:prstGeom prst="rect">
            <a:avLst/>
          </a:prstGeom>
          <a:noFill/>
        </p:spPr>
        <p:txBody>
          <a:bodyPr wrap="square" tIns="18000" bIns="1800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normalizeH="0" noProof="0" dirty="0">
                <a:ln>
                  <a:noFill/>
                </a:ln>
                <a:solidFill>
                  <a:srgbClr val="C786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58%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63AF6AE-71D3-284E-922F-7038179CE2F9}"/>
              </a:ext>
            </a:extLst>
          </p:cNvPr>
          <p:cNvSpPr txBox="1"/>
          <p:nvPr/>
        </p:nvSpPr>
        <p:spPr>
          <a:xfrm>
            <a:off x="3303266" y="5646645"/>
            <a:ext cx="875732" cy="331817"/>
          </a:xfrm>
          <a:prstGeom prst="rect">
            <a:avLst/>
          </a:prstGeom>
          <a:noFill/>
        </p:spPr>
        <p:txBody>
          <a:bodyPr wrap="square" tIns="18000" bIns="1800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normalizeH="0" noProof="0" dirty="0">
                <a:ln>
                  <a:noFill/>
                </a:ln>
                <a:solidFill>
                  <a:srgbClr val="C786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31%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18946B3-1E4F-0143-8CCB-ACD882CF6069}"/>
              </a:ext>
            </a:extLst>
          </p:cNvPr>
          <p:cNvSpPr txBox="1"/>
          <p:nvPr/>
        </p:nvSpPr>
        <p:spPr>
          <a:xfrm>
            <a:off x="4576891" y="5646645"/>
            <a:ext cx="856173" cy="331817"/>
          </a:xfrm>
          <a:prstGeom prst="rect">
            <a:avLst/>
          </a:prstGeom>
          <a:noFill/>
        </p:spPr>
        <p:txBody>
          <a:bodyPr wrap="square" tIns="18000" bIns="1800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normalizeH="0" noProof="0" dirty="0">
                <a:ln>
                  <a:noFill/>
                </a:ln>
                <a:solidFill>
                  <a:srgbClr val="C786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11%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497E386-6261-E84D-9CC2-0F1706B7B205}"/>
              </a:ext>
            </a:extLst>
          </p:cNvPr>
          <p:cNvGrpSpPr/>
          <p:nvPr/>
        </p:nvGrpSpPr>
        <p:grpSpPr>
          <a:xfrm>
            <a:off x="6276854" y="2610826"/>
            <a:ext cx="1010618" cy="1080000"/>
            <a:chOff x="6762242" y="2566797"/>
            <a:chExt cx="1338773" cy="1338773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1391DFB-B1BF-3C4E-B461-7BFC3A0FBE91}"/>
                </a:ext>
              </a:extLst>
            </p:cNvPr>
            <p:cNvSpPr/>
            <p:nvPr/>
          </p:nvSpPr>
          <p:spPr>
            <a:xfrm>
              <a:off x="6762242" y="2566797"/>
              <a:ext cx="1338773" cy="1338773"/>
            </a:xfrm>
            <a:prstGeom prst="ellipse">
              <a:avLst/>
            </a:prstGeom>
            <a:solidFill>
              <a:srgbClr val="C78681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0527BD99-6874-6D41-AB70-F62C34DD8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duotone>
                <a:prstClr val="black"/>
                <a:srgbClr val="C92626">
                  <a:tint val="45000"/>
                  <a:satMod val="400000"/>
                </a:srgbClr>
              </a:duotone>
              <a:lum bright="40000" contras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5953" y="2788463"/>
              <a:ext cx="893646" cy="893646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9CB1331-3934-FA4D-873D-D2335DF6304B}"/>
              </a:ext>
            </a:extLst>
          </p:cNvPr>
          <p:cNvGrpSpPr/>
          <p:nvPr/>
        </p:nvGrpSpPr>
        <p:grpSpPr>
          <a:xfrm>
            <a:off x="6276854" y="3710509"/>
            <a:ext cx="1010618" cy="1080000"/>
            <a:chOff x="6276854" y="3905346"/>
            <a:chExt cx="1010618" cy="108000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57C8D34-747B-EF40-BDBC-6EFDF745B38F}"/>
                </a:ext>
              </a:extLst>
            </p:cNvPr>
            <p:cNvSpPr/>
            <p:nvPr/>
          </p:nvSpPr>
          <p:spPr>
            <a:xfrm>
              <a:off x="6276854" y="3905346"/>
              <a:ext cx="1010618" cy="1080000"/>
            </a:xfrm>
            <a:prstGeom prst="ellipse">
              <a:avLst/>
            </a:prstGeom>
            <a:solidFill>
              <a:srgbClr val="C78681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CD7D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3320D27B-E966-0949-A2F2-DEF297156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rgbClr val="CD857F">
                  <a:tint val="45000"/>
                  <a:satMod val="400000"/>
                </a:srgbClr>
              </a:duotone>
              <a:lum bright="40000" contras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3566" y="4097658"/>
              <a:ext cx="697195" cy="695374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A5F883A-ABCE-E543-98DA-BD007185394C}"/>
              </a:ext>
            </a:extLst>
          </p:cNvPr>
          <p:cNvGrpSpPr/>
          <p:nvPr/>
        </p:nvGrpSpPr>
        <p:grpSpPr>
          <a:xfrm>
            <a:off x="6276854" y="4810193"/>
            <a:ext cx="1010618" cy="1080000"/>
            <a:chOff x="6276854" y="5173973"/>
            <a:chExt cx="1010618" cy="1080000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52E1AB0-B92C-824F-8E7E-A4D9C082020F}"/>
                </a:ext>
              </a:extLst>
            </p:cNvPr>
            <p:cNvSpPr/>
            <p:nvPr/>
          </p:nvSpPr>
          <p:spPr>
            <a:xfrm>
              <a:off x="6276854" y="5173973"/>
              <a:ext cx="1010618" cy="1080000"/>
            </a:xfrm>
            <a:prstGeom prst="ellipse">
              <a:avLst/>
            </a:prstGeom>
            <a:solidFill>
              <a:srgbClr val="C78681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CD7D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E1AC4394-013E-C04B-85C4-59F76A5D3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duotone>
                <a:prstClr val="black"/>
                <a:srgbClr val="CD857F">
                  <a:tint val="45000"/>
                  <a:satMod val="400000"/>
                </a:srgbClr>
              </a:duotone>
              <a:lum bright="40000" contras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661140">
              <a:off x="6394288" y="5284167"/>
              <a:ext cx="892562" cy="892562"/>
            </a:xfrm>
            <a:prstGeom prst="rect">
              <a:avLst/>
            </a:prstGeom>
          </p:spPr>
        </p:pic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FCAE23B2-ED53-8F48-A23E-4A8ECF3BCCD0}"/>
              </a:ext>
            </a:extLst>
          </p:cNvPr>
          <p:cNvSpPr txBox="1"/>
          <p:nvPr/>
        </p:nvSpPr>
        <p:spPr>
          <a:xfrm>
            <a:off x="7334497" y="3938401"/>
            <a:ext cx="131533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normalizeH="0" noProof="0" dirty="0">
                <a:ln>
                  <a:noFill/>
                </a:ln>
                <a:solidFill>
                  <a:srgbClr val="C786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21.7%</a:t>
            </a:r>
            <a:endParaRPr kumimoji="0" lang="en-US" sz="2400" b="1" i="0" u="none" strike="noStrike" kern="1200" cap="none" normalizeH="0" noProof="0" dirty="0">
              <a:ln>
                <a:noFill/>
              </a:ln>
              <a:solidFill>
                <a:srgbClr val="C7868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7A26400-30BD-1C4E-A692-E35985C039A3}"/>
              </a:ext>
            </a:extLst>
          </p:cNvPr>
          <p:cNvSpPr txBox="1"/>
          <p:nvPr/>
        </p:nvSpPr>
        <p:spPr>
          <a:xfrm>
            <a:off x="7334497" y="2843295"/>
            <a:ext cx="133877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Coffee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normalizeH="0" noProof="0" dirty="0">
                <a:ln>
                  <a:noFill/>
                </a:ln>
                <a:solidFill>
                  <a:srgbClr val="C786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43.6%</a:t>
            </a:r>
            <a:endParaRPr kumimoji="0" lang="en-US" sz="2400" b="1" i="0" u="none" strike="noStrike" kern="1200" cap="none" normalizeH="0" noProof="0" dirty="0">
              <a:ln>
                <a:noFill/>
              </a:ln>
              <a:solidFill>
                <a:srgbClr val="C7868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3F2B06E-2CEB-DF41-892A-13CF3A62CC5C}"/>
              </a:ext>
            </a:extLst>
          </p:cNvPr>
          <p:cNvSpPr txBox="1"/>
          <p:nvPr/>
        </p:nvSpPr>
        <p:spPr>
          <a:xfrm>
            <a:off x="7334497" y="5065968"/>
            <a:ext cx="131709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SSDs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normalizeH="0" noProof="0" dirty="0">
                <a:ln>
                  <a:noFill/>
                </a:ln>
                <a:solidFill>
                  <a:srgbClr val="C786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14%</a:t>
            </a:r>
            <a:endParaRPr kumimoji="0" lang="en-US" sz="2400" b="1" i="0" u="none" strike="noStrike" kern="1200" cap="none" normalizeH="0" noProof="0" dirty="0">
              <a:ln>
                <a:noFill/>
              </a:ln>
              <a:solidFill>
                <a:srgbClr val="C7868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60AF974-38A0-5146-90C1-A69408CE7156}"/>
              </a:ext>
            </a:extLst>
          </p:cNvPr>
          <p:cNvSpPr txBox="1"/>
          <p:nvPr/>
        </p:nvSpPr>
        <p:spPr>
          <a:xfrm>
            <a:off x="9554761" y="3748569"/>
            <a:ext cx="2495698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-5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SSDs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-5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Tea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spc="-5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Juices</a:t>
            </a:r>
            <a:endParaRPr lang="en-US" b="1" spc="-50" dirty="0">
              <a:solidFill>
                <a:srgbClr val="A136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1600" spc="-5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Based Dairies</a:t>
            </a:r>
          </a:p>
          <a:p>
            <a:pPr>
              <a:lnSpc>
                <a:spcPct val="90000"/>
              </a:lnSpc>
              <a:defRPr/>
            </a:pPr>
            <a:r>
              <a:rPr lang="en-US" sz="1600" spc="-5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1600" spc="-50" dirty="0">
              <a:solidFill>
                <a:srgbClr val="A136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A27926E-0DFE-1A4C-8E2E-1024DE9DE4D2}"/>
              </a:ext>
            </a:extLst>
          </p:cNvPr>
          <p:cNvSpPr txBox="1"/>
          <p:nvPr/>
        </p:nvSpPr>
        <p:spPr>
          <a:xfrm>
            <a:off x="9327807" y="3489626"/>
            <a:ext cx="2495698" cy="3139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-5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Opportunity</a:t>
            </a:r>
          </a:p>
        </p:txBody>
      </p:sp>
      <p:sp>
        <p:nvSpPr>
          <p:cNvPr id="65" name="Teardrop 64">
            <a:extLst>
              <a:ext uri="{FF2B5EF4-FFF2-40B4-BE49-F238E27FC236}">
                <a16:creationId xmlns:a16="http://schemas.microsoft.com/office/drawing/2014/main" id="{61F59C08-57C0-D543-A84E-45E5777778A0}"/>
              </a:ext>
            </a:extLst>
          </p:cNvPr>
          <p:cNvSpPr/>
          <p:nvPr/>
        </p:nvSpPr>
        <p:spPr>
          <a:xfrm rot="13554229" flipV="1">
            <a:off x="9427885" y="3856868"/>
            <a:ext cx="122711" cy="122711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ardrop 65">
            <a:extLst>
              <a:ext uri="{FF2B5EF4-FFF2-40B4-BE49-F238E27FC236}">
                <a16:creationId xmlns:a16="http://schemas.microsoft.com/office/drawing/2014/main" id="{31CB7FF7-15F1-BB49-8A14-62F851FFB28F}"/>
              </a:ext>
            </a:extLst>
          </p:cNvPr>
          <p:cNvSpPr/>
          <p:nvPr/>
        </p:nvSpPr>
        <p:spPr>
          <a:xfrm rot="13554229" flipV="1">
            <a:off x="9427884" y="4076989"/>
            <a:ext cx="122711" cy="122711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ardrop 66">
            <a:extLst>
              <a:ext uri="{FF2B5EF4-FFF2-40B4-BE49-F238E27FC236}">
                <a16:creationId xmlns:a16="http://schemas.microsoft.com/office/drawing/2014/main" id="{2435B39B-F139-284E-B116-99960BAF0766}"/>
              </a:ext>
            </a:extLst>
          </p:cNvPr>
          <p:cNvSpPr/>
          <p:nvPr/>
        </p:nvSpPr>
        <p:spPr>
          <a:xfrm rot="13554229" flipV="1">
            <a:off x="9427884" y="4297110"/>
            <a:ext cx="122711" cy="122711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ardrop 67">
            <a:extLst>
              <a:ext uri="{FF2B5EF4-FFF2-40B4-BE49-F238E27FC236}">
                <a16:creationId xmlns:a16="http://schemas.microsoft.com/office/drawing/2014/main" id="{4EBC7D60-6C74-1747-996E-8E0A5F52B05F}"/>
              </a:ext>
            </a:extLst>
          </p:cNvPr>
          <p:cNvSpPr/>
          <p:nvPr/>
        </p:nvSpPr>
        <p:spPr>
          <a:xfrm rot="13554229" flipV="1">
            <a:off x="9427883" y="4517230"/>
            <a:ext cx="122711" cy="122711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ardrop 36">
            <a:extLst>
              <a:ext uri="{FF2B5EF4-FFF2-40B4-BE49-F238E27FC236}">
                <a16:creationId xmlns:a16="http://schemas.microsoft.com/office/drawing/2014/main" id="{A7DA5E86-FCA1-4D54-87AB-FE8E2E729FEE}"/>
              </a:ext>
            </a:extLst>
          </p:cNvPr>
          <p:cNvSpPr/>
          <p:nvPr/>
        </p:nvSpPr>
        <p:spPr>
          <a:xfrm rot="13554229" flipV="1">
            <a:off x="9427882" y="4741814"/>
            <a:ext cx="122711" cy="122711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23454D-BAE9-41CD-BFCD-F7C109392F30}"/>
              </a:ext>
            </a:extLst>
          </p:cNvPr>
          <p:cNvGrpSpPr/>
          <p:nvPr/>
        </p:nvGrpSpPr>
        <p:grpSpPr>
          <a:xfrm>
            <a:off x="1623874" y="5784263"/>
            <a:ext cx="2617489" cy="364934"/>
            <a:chOff x="1647170" y="5784263"/>
            <a:chExt cx="2617489" cy="364934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8E57023-01C8-442D-AD04-1BF9153DF1A7}"/>
                </a:ext>
              </a:extLst>
            </p:cNvPr>
            <p:cNvCxnSpPr>
              <a:cxnSpLocks/>
            </p:cNvCxnSpPr>
            <p:nvPr/>
          </p:nvCxnSpPr>
          <p:spPr>
            <a:xfrm>
              <a:off x="1693762" y="6137094"/>
              <a:ext cx="2520000" cy="0"/>
            </a:xfrm>
            <a:prstGeom prst="line">
              <a:avLst/>
            </a:prstGeom>
            <a:ln w="28575" cap="rnd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8CD4A84-82F3-4ED9-A0DB-86FDB8510103}"/>
                </a:ext>
              </a:extLst>
            </p:cNvPr>
            <p:cNvCxnSpPr>
              <a:cxnSpLocks/>
            </p:cNvCxnSpPr>
            <p:nvPr/>
          </p:nvCxnSpPr>
          <p:spPr>
            <a:xfrm>
              <a:off x="1647170" y="5789197"/>
              <a:ext cx="0" cy="360000"/>
            </a:xfrm>
            <a:prstGeom prst="line">
              <a:avLst/>
            </a:prstGeom>
            <a:ln w="28575" cap="rnd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408BE369-A572-4707-A633-5F87CE651AD5}"/>
                </a:ext>
              </a:extLst>
            </p:cNvPr>
            <p:cNvCxnSpPr>
              <a:cxnSpLocks/>
            </p:cNvCxnSpPr>
            <p:nvPr/>
          </p:nvCxnSpPr>
          <p:spPr>
            <a:xfrm>
              <a:off x="4264659" y="5784263"/>
              <a:ext cx="0" cy="360000"/>
            </a:xfrm>
            <a:prstGeom prst="line">
              <a:avLst/>
            </a:prstGeom>
            <a:ln w="28575" cap="rnd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20EC94EC-04A5-44A8-8909-64D1BA36F865}"/>
              </a:ext>
            </a:extLst>
          </p:cNvPr>
          <p:cNvSpPr txBox="1"/>
          <p:nvPr/>
        </p:nvSpPr>
        <p:spPr>
          <a:xfrm>
            <a:off x="2234103" y="6247939"/>
            <a:ext cx="1309713" cy="3139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-5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Opportunity</a:t>
            </a:r>
          </a:p>
        </p:txBody>
      </p:sp>
    </p:spTree>
    <p:extLst>
      <p:ext uri="{BB962C8B-B14F-4D97-AF65-F5344CB8AC3E}">
        <p14:creationId xmlns:p14="http://schemas.microsoft.com/office/powerpoint/2010/main" val="3634101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AC49F9-0164-44B7-B5EF-B4799FAA878F}"/>
              </a:ext>
            </a:extLst>
          </p:cNvPr>
          <p:cNvSpPr txBox="1"/>
          <p:nvPr/>
        </p:nvSpPr>
        <p:spPr>
          <a:xfrm>
            <a:off x="826626" y="676757"/>
            <a:ext cx="10458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ALTHOUGH PEOPLE DO DRINK WHEN AT WORK, ONLY 1 OUT OF 5 BEVERAGES ARE BOUGHT ON PREMISE, AS EMPLOYEES ARE NOT HAPPY WITH THE BEVERAGE CHOICE </a:t>
            </a:r>
            <a:br>
              <a:rPr lang="en-US" dirty="0">
                <a:solidFill>
                  <a:srgbClr val="C0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C0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IN THE WORKPLACE</a:t>
            </a:r>
          </a:p>
          <a:p>
            <a:endParaRPr lang="en-US" dirty="0">
              <a:solidFill>
                <a:srgbClr val="C00000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7FE5374-AE5B-8247-AFF3-1D34733AEDA2}"/>
              </a:ext>
            </a:extLst>
          </p:cNvPr>
          <p:cNvGrpSpPr/>
          <p:nvPr/>
        </p:nvGrpSpPr>
        <p:grpSpPr>
          <a:xfrm>
            <a:off x="3413069" y="2053904"/>
            <a:ext cx="5355372" cy="2677686"/>
            <a:chOff x="3131912" y="2053904"/>
            <a:chExt cx="5355372" cy="267768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305F87C-128C-4035-9029-530DAD737E61}"/>
                </a:ext>
              </a:extLst>
            </p:cNvPr>
            <p:cNvGrpSpPr/>
            <p:nvPr/>
          </p:nvGrpSpPr>
          <p:grpSpPr>
            <a:xfrm>
              <a:off x="3131912" y="2053904"/>
              <a:ext cx="2677686" cy="2677686"/>
              <a:chOff x="1131683" y="1384311"/>
              <a:chExt cx="4871900" cy="4871900"/>
            </a:xfrm>
            <a:solidFill>
              <a:srgbClr val="C78681"/>
            </a:solidFill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AC65B264-CE72-48A5-B63B-D8141DF65180}"/>
                  </a:ext>
                </a:extLst>
              </p:cNvPr>
              <p:cNvSpPr/>
              <p:nvPr/>
            </p:nvSpPr>
            <p:spPr>
              <a:xfrm>
                <a:off x="1267359" y="1519109"/>
                <a:ext cx="4602304" cy="46023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C4EE9731-9A81-49AE-A603-503B6AFE98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31683" y="1384311"/>
                <a:ext cx="4871900" cy="4871900"/>
              </a:xfrm>
              <a:prstGeom prst="ellipse">
                <a:avLst/>
              </a:prstGeom>
              <a:grpFill/>
              <a:ln cap="rnd">
                <a:solidFill>
                  <a:schemeClr val="tx1">
                    <a:alpha val="1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542675B-FC17-477C-8DC7-9B2A07ADFE9A}"/>
                </a:ext>
              </a:extLst>
            </p:cNvPr>
            <p:cNvGrpSpPr/>
            <p:nvPr/>
          </p:nvGrpSpPr>
          <p:grpSpPr>
            <a:xfrm>
              <a:off x="5809598" y="2053904"/>
              <a:ext cx="2677686" cy="2677686"/>
              <a:chOff x="6188418" y="1384311"/>
              <a:chExt cx="4871900" cy="4871900"/>
            </a:xfrm>
            <a:solidFill>
              <a:srgbClr val="C92626"/>
            </a:solidFill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F3BFAD9-0A4E-40D0-9981-1BDB7E8EFFA1}"/>
                  </a:ext>
                </a:extLst>
              </p:cNvPr>
              <p:cNvSpPr/>
              <p:nvPr/>
            </p:nvSpPr>
            <p:spPr>
              <a:xfrm>
                <a:off x="6323216" y="1519109"/>
                <a:ext cx="4602303" cy="460230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37E0CF12-ED6C-4632-A11E-9419A92849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88418" y="1384311"/>
                <a:ext cx="4871900" cy="4871900"/>
              </a:xfrm>
              <a:prstGeom prst="ellipse">
                <a:avLst/>
              </a:prstGeom>
              <a:solidFill>
                <a:srgbClr val="A1362F"/>
              </a:solidFill>
              <a:ln cap="rnd">
                <a:solidFill>
                  <a:schemeClr val="tx1">
                    <a:alpha val="1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DED44AA-F5D2-7141-B6E7-701FB0902AA2}"/>
                </a:ext>
              </a:extLst>
            </p:cNvPr>
            <p:cNvSpPr/>
            <p:nvPr/>
          </p:nvSpPr>
          <p:spPr>
            <a:xfrm>
              <a:off x="3463833" y="2735569"/>
              <a:ext cx="2008415" cy="83099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-5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80%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C8A3651-EBA3-D44B-A74A-DF62CEDA3097}"/>
                </a:ext>
              </a:extLst>
            </p:cNvPr>
            <p:cNvSpPr/>
            <p:nvPr/>
          </p:nvSpPr>
          <p:spPr>
            <a:xfrm>
              <a:off x="6134796" y="2538592"/>
              <a:ext cx="2014430" cy="102797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-7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ALMOST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-7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1/2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38C09DF-5CDD-CD44-8983-D0D1EE8380FF}"/>
                </a:ext>
              </a:extLst>
            </p:cNvPr>
            <p:cNvSpPr/>
            <p:nvPr/>
          </p:nvSpPr>
          <p:spPr>
            <a:xfrm>
              <a:off x="5962582" y="3517926"/>
              <a:ext cx="237171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Of consumers are not currently satisfied with </a:t>
              </a:r>
              <a:b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the beverage choice in </a:t>
              </a:r>
              <a:b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the workplace.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80389C2-3F24-B44C-94A5-0E54AE7888BD}"/>
                </a:ext>
              </a:extLst>
            </p:cNvPr>
            <p:cNvSpPr/>
            <p:nvPr/>
          </p:nvSpPr>
          <p:spPr>
            <a:xfrm>
              <a:off x="3284352" y="3517926"/>
              <a:ext cx="237280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Beverages consumed </a:t>
              </a:r>
              <a:b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at work are purchased outside of the workplace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A6423678-AE0D-7242-BB8B-64248388878C}"/>
              </a:ext>
            </a:extLst>
          </p:cNvPr>
          <p:cNvSpPr/>
          <p:nvPr/>
        </p:nvSpPr>
        <p:spPr>
          <a:xfrm>
            <a:off x="1834904" y="5142191"/>
            <a:ext cx="1215957" cy="846306"/>
          </a:xfrm>
          <a:prstGeom prst="rect">
            <a:avLst/>
          </a:prstGeom>
          <a:solidFill>
            <a:srgbClr val="C7868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FDCFA51-E7E4-5842-B58F-65AFBB694B1E}"/>
              </a:ext>
            </a:extLst>
          </p:cNvPr>
          <p:cNvSpPr/>
          <p:nvPr/>
        </p:nvSpPr>
        <p:spPr>
          <a:xfrm>
            <a:off x="3050861" y="5142191"/>
            <a:ext cx="1215957" cy="846306"/>
          </a:xfrm>
          <a:prstGeom prst="rect">
            <a:avLst/>
          </a:prstGeom>
          <a:solidFill>
            <a:srgbClr val="C7868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EDC7B6D-DAC1-9F4B-897B-C8004044AB85}"/>
              </a:ext>
            </a:extLst>
          </p:cNvPr>
          <p:cNvSpPr/>
          <p:nvPr/>
        </p:nvSpPr>
        <p:spPr>
          <a:xfrm>
            <a:off x="4266819" y="5142191"/>
            <a:ext cx="1215957" cy="846306"/>
          </a:xfrm>
          <a:prstGeom prst="rect">
            <a:avLst/>
          </a:prstGeom>
          <a:solidFill>
            <a:srgbClr val="C7868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C49D884-E481-1C41-A77A-9F3717D4D26A}"/>
              </a:ext>
            </a:extLst>
          </p:cNvPr>
          <p:cNvSpPr/>
          <p:nvPr/>
        </p:nvSpPr>
        <p:spPr>
          <a:xfrm>
            <a:off x="5482776" y="5142191"/>
            <a:ext cx="1215957" cy="846306"/>
          </a:xfrm>
          <a:prstGeom prst="rect">
            <a:avLst/>
          </a:prstGeom>
          <a:solidFill>
            <a:srgbClr val="C7868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6EA4DD7-112D-8841-8771-5D7017E95CDD}"/>
              </a:ext>
            </a:extLst>
          </p:cNvPr>
          <p:cNvSpPr/>
          <p:nvPr/>
        </p:nvSpPr>
        <p:spPr>
          <a:xfrm>
            <a:off x="6698734" y="5142191"/>
            <a:ext cx="1215957" cy="846306"/>
          </a:xfrm>
          <a:prstGeom prst="rect">
            <a:avLst/>
          </a:prstGeom>
          <a:solidFill>
            <a:srgbClr val="C7868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1479E24-5D71-1341-B1F3-40C4E3DA3DFA}"/>
              </a:ext>
            </a:extLst>
          </p:cNvPr>
          <p:cNvSpPr/>
          <p:nvPr/>
        </p:nvSpPr>
        <p:spPr>
          <a:xfrm>
            <a:off x="7914691" y="5142191"/>
            <a:ext cx="1215957" cy="846306"/>
          </a:xfrm>
          <a:prstGeom prst="rect">
            <a:avLst/>
          </a:prstGeom>
          <a:solidFill>
            <a:srgbClr val="C7868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9F3FC54-CD38-B246-97CF-CA43D3A8610D}"/>
              </a:ext>
            </a:extLst>
          </p:cNvPr>
          <p:cNvSpPr/>
          <p:nvPr/>
        </p:nvSpPr>
        <p:spPr>
          <a:xfrm>
            <a:off x="9130649" y="5142191"/>
            <a:ext cx="1215957" cy="846306"/>
          </a:xfrm>
          <a:prstGeom prst="rect">
            <a:avLst/>
          </a:prstGeom>
          <a:solidFill>
            <a:srgbClr val="A136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53DA60A-BCDE-3945-AA64-1D296A15FD4A}"/>
              </a:ext>
            </a:extLst>
          </p:cNvPr>
          <p:cNvSpPr/>
          <p:nvPr/>
        </p:nvSpPr>
        <p:spPr>
          <a:xfrm>
            <a:off x="1834904" y="4792234"/>
            <a:ext cx="1215957" cy="399651"/>
          </a:xfrm>
          <a:prstGeom prst="rect">
            <a:avLst/>
          </a:prstGeom>
          <a:solidFill>
            <a:srgbClr val="A136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Beverage Purchase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E17E1E6-F370-2446-A019-ABDF92AD6290}"/>
              </a:ext>
            </a:extLst>
          </p:cNvPr>
          <p:cNvSpPr/>
          <p:nvPr/>
        </p:nvSpPr>
        <p:spPr>
          <a:xfrm>
            <a:off x="3050861" y="4792234"/>
            <a:ext cx="1215957" cy="399651"/>
          </a:xfrm>
          <a:prstGeom prst="rect">
            <a:avLst/>
          </a:prstGeom>
          <a:solidFill>
            <a:srgbClr val="A136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Country Weight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CA431B2-A219-BD48-866A-6E9AB6BDFECC}"/>
              </a:ext>
            </a:extLst>
          </p:cNvPr>
          <p:cNvSpPr/>
          <p:nvPr/>
        </p:nvSpPr>
        <p:spPr>
          <a:xfrm>
            <a:off x="4266819" y="4792234"/>
            <a:ext cx="1215957" cy="399651"/>
          </a:xfrm>
          <a:prstGeom prst="rect">
            <a:avLst/>
          </a:prstGeom>
          <a:solidFill>
            <a:srgbClr val="A136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Organised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 Trade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06407D0-EFCA-654A-B4E7-9228979E4689}"/>
              </a:ext>
            </a:extLst>
          </p:cNvPr>
          <p:cNvSpPr/>
          <p:nvPr/>
        </p:nvSpPr>
        <p:spPr>
          <a:xfrm>
            <a:off x="5482776" y="4792234"/>
            <a:ext cx="1215957" cy="399651"/>
          </a:xfrm>
          <a:prstGeom prst="rect">
            <a:avLst/>
          </a:prstGeom>
          <a:solidFill>
            <a:srgbClr val="A136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KIOKS </a:t>
            </a:r>
            <a:b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&amp; Petrol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C790FA4-0976-EB4A-9D1B-18145924D94E}"/>
              </a:ext>
            </a:extLst>
          </p:cNvPr>
          <p:cNvSpPr/>
          <p:nvPr/>
        </p:nvSpPr>
        <p:spPr>
          <a:xfrm>
            <a:off x="6698734" y="4792234"/>
            <a:ext cx="1215957" cy="399651"/>
          </a:xfrm>
          <a:prstGeom prst="rect">
            <a:avLst/>
          </a:prstGeom>
          <a:solidFill>
            <a:srgbClr val="A136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QSR </a:t>
            </a:r>
            <a:b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(Fast Food)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50EF0CE-D709-C54E-A0BE-FFC9400C8C34}"/>
              </a:ext>
            </a:extLst>
          </p:cNvPr>
          <p:cNvSpPr/>
          <p:nvPr/>
        </p:nvSpPr>
        <p:spPr>
          <a:xfrm>
            <a:off x="7914691" y="4792234"/>
            <a:ext cx="1215957" cy="399651"/>
          </a:xfrm>
          <a:prstGeom prst="rect">
            <a:avLst/>
          </a:prstGeom>
          <a:solidFill>
            <a:srgbClr val="A136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HORECA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E2744F4-DFD1-1F4F-8739-04975D435C24}"/>
              </a:ext>
            </a:extLst>
          </p:cNvPr>
          <p:cNvSpPr/>
          <p:nvPr/>
        </p:nvSpPr>
        <p:spPr>
          <a:xfrm>
            <a:off x="9130649" y="4792234"/>
            <a:ext cx="1215957" cy="399651"/>
          </a:xfrm>
          <a:prstGeom prst="rect">
            <a:avLst/>
          </a:prstGeom>
          <a:solidFill>
            <a:srgbClr val="A136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Workplace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3E0A163-41D3-614B-AE14-9CC713C98F7F}"/>
              </a:ext>
            </a:extLst>
          </p:cNvPr>
          <p:cNvGrpSpPr/>
          <p:nvPr/>
        </p:nvGrpSpPr>
        <p:grpSpPr>
          <a:xfrm>
            <a:off x="8121671" y="5498637"/>
            <a:ext cx="831922" cy="390036"/>
            <a:chOff x="8121671" y="5520014"/>
            <a:chExt cx="831922" cy="390036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73D74F2D-1E75-4148-ABDB-0218BA266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1671" y="5520014"/>
              <a:ext cx="390036" cy="390036"/>
            </a:xfrm>
            <a:prstGeom prst="rect">
              <a:avLst/>
            </a:prstGeom>
            <a:effectLst/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34DB1B0-3918-7543-A796-37A2E0F69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3557" y="5520014"/>
              <a:ext cx="390036" cy="390036"/>
            </a:xfrm>
            <a:prstGeom prst="rect">
              <a:avLst/>
            </a:prstGeom>
            <a:effectLst/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2DAEFDD-B42E-2D44-8BFD-F225912B9E45}"/>
              </a:ext>
            </a:extLst>
          </p:cNvPr>
          <p:cNvGrpSpPr/>
          <p:nvPr/>
        </p:nvGrpSpPr>
        <p:grpSpPr>
          <a:xfrm>
            <a:off x="4478121" y="5498637"/>
            <a:ext cx="815792" cy="390036"/>
            <a:chOff x="4448937" y="5510287"/>
            <a:chExt cx="815792" cy="390036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EFCCEA5-F608-1848-BABE-D8EF55B9B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8937" y="5510287"/>
              <a:ext cx="390036" cy="390036"/>
            </a:xfrm>
            <a:prstGeom prst="rect">
              <a:avLst/>
            </a:prstGeom>
            <a:effectLst/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2F4816AF-CF52-A84B-96EF-BD73D74DC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4693" y="5510287"/>
              <a:ext cx="390036" cy="390036"/>
            </a:xfrm>
            <a:prstGeom prst="rect">
              <a:avLst/>
            </a:prstGeom>
            <a:effectLst/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735366F-2178-264A-8DE2-44B5BA8EA463}"/>
              </a:ext>
            </a:extLst>
          </p:cNvPr>
          <p:cNvGrpSpPr/>
          <p:nvPr/>
        </p:nvGrpSpPr>
        <p:grpSpPr>
          <a:xfrm>
            <a:off x="9369840" y="5498637"/>
            <a:ext cx="828101" cy="390036"/>
            <a:chOff x="9369840" y="5469453"/>
            <a:chExt cx="828101" cy="390036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6EA9E64B-ED33-D143-947D-001475403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9840" y="5469453"/>
              <a:ext cx="390036" cy="390036"/>
            </a:xfrm>
            <a:prstGeom prst="rect">
              <a:avLst/>
            </a:prstGeom>
            <a:effectLst/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5588C321-EA4C-3144-B91E-BF6A32138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7905" y="5469453"/>
              <a:ext cx="390036" cy="390036"/>
            </a:xfrm>
            <a:prstGeom prst="rect">
              <a:avLst/>
            </a:prstGeom>
            <a:effectLst/>
          </p:spPr>
        </p:pic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3C7CBCE6-7281-B943-8ACA-C6C5DBF6F9A7}"/>
              </a:ext>
            </a:extLst>
          </p:cNvPr>
          <p:cNvSpPr/>
          <p:nvPr/>
        </p:nvSpPr>
        <p:spPr>
          <a:xfrm>
            <a:off x="1834904" y="5209268"/>
            <a:ext cx="1215957" cy="30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4B7A1E8-E448-0F47-B430-6A9807681AB8}"/>
              </a:ext>
            </a:extLst>
          </p:cNvPr>
          <p:cNvSpPr/>
          <p:nvPr/>
        </p:nvSpPr>
        <p:spPr>
          <a:xfrm>
            <a:off x="3050861" y="5209268"/>
            <a:ext cx="1215957" cy="30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100.0%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B46B3B0-D6EA-CA4B-8C24-0EEE0F99BEEC}"/>
              </a:ext>
            </a:extLst>
          </p:cNvPr>
          <p:cNvSpPr/>
          <p:nvPr/>
        </p:nvSpPr>
        <p:spPr>
          <a:xfrm>
            <a:off x="4266819" y="5209268"/>
            <a:ext cx="1215957" cy="30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31.4%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65D02B3-FF48-AE4E-ABF8-5B2DB56908A9}"/>
              </a:ext>
            </a:extLst>
          </p:cNvPr>
          <p:cNvSpPr/>
          <p:nvPr/>
        </p:nvSpPr>
        <p:spPr>
          <a:xfrm>
            <a:off x="5482776" y="5209268"/>
            <a:ext cx="1215957" cy="30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9.7%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C24A7B1-C143-E343-A62D-4C386D44D732}"/>
              </a:ext>
            </a:extLst>
          </p:cNvPr>
          <p:cNvSpPr/>
          <p:nvPr/>
        </p:nvSpPr>
        <p:spPr>
          <a:xfrm>
            <a:off x="6698734" y="5209268"/>
            <a:ext cx="1215957" cy="30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8.8%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4EF1777-AE34-AC49-86AC-743D4B71FD65}"/>
              </a:ext>
            </a:extLst>
          </p:cNvPr>
          <p:cNvSpPr/>
          <p:nvPr/>
        </p:nvSpPr>
        <p:spPr>
          <a:xfrm>
            <a:off x="7914691" y="5209268"/>
            <a:ext cx="1215957" cy="30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25.4%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52BFD02-18B9-FE40-BD13-06FF65DC623E}"/>
              </a:ext>
            </a:extLst>
          </p:cNvPr>
          <p:cNvSpPr/>
          <p:nvPr/>
        </p:nvSpPr>
        <p:spPr>
          <a:xfrm>
            <a:off x="9130649" y="5209268"/>
            <a:ext cx="1215957" cy="30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20.5%</a:t>
            </a:r>
          </a:p>
        </p:txBody>
      </p:sp>
    </p:spTree>
    <p:extLst>
      <p:ext uri="{BB962C8B-B14F-4D97-AF65-F5344CB8AC3E}">
        <p14:creationId xmlns:p14="http://schemas.microsoft.com/office/powerpoint/2010/main" val="3619419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FF7862-FB5D-4B21-9A90-BF40D7BB3195}"/>
              </a:ext>
            </a:extLst>
          </p:cNvPr>
          <p:cNvSpPr txBox="1"/>
          <p:nvPr/>
        </p:nvSpPr>
        <p:spPr>
          <a:xfrm>
            <a:off x="826627" y="676757"/>
            <a:ext cx="6760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BY ADDING ONE MORE DRINK PER WEEK WE HAVE AN OPPORTUNITY TO CAPTURE €25MN REVENUE</a:t>
            </a:r>
            <a:endParaRPr lang="en-US" dirty="0">
              <a:solidFill>
                <a:srgbClr val="C00000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D50F44-43A5-47F9-9C41-09241DFFCF20}"/>
              </a:ext>
            </a:extLst>
          </p:cNvPr>
          <p:cNvSpPr txBox="1"/>
          <p:nvPr/>
        </p:nvSpPr>
        <p:spPr>
          <a:xfrm>
            <a:off x="0" y="6638384"/>
            <a:ext cx="3593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Source: CBL, IE,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Unmet Beverage Needs At Work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research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4EA474-1CF7-4A8C-BEA9-E948524670B0}"/>
              </a:ext>
            </a:extLst>
          </p:cNvPr>
          <p:cNvSpPr/>
          <p:nvPr/>
        </p:nvSpPr>
        <p:spPr>
          <a:xfrm>
            <a:off x="3839782" y="6604890"/>
            <a:ext cx="4980497" cy="2669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6242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to markets: Insert local data to calculate size of prize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BA7D862-DCF0-43A9-8624-5631113889C3}"/>
              </a:ext>
            </a:extLst>
          </p:cNvPr>
          <p:cNvSpPr>
            <a:spLocks noChangeAspect="1"/>
          </p:cNvSpPr>
          <p:nvPr/>
        </p:nvSpPr>
        <p:spPr>
          <a:xfrm>
            <a:off x="4470755" y="1872053"/>
            <a:ext cx="3600000" cy="3600000"/>
          </a:xfrm>
          <a:prstGeom prst="ellipse">
            <a:avLst/>
          </a:prstGeom>
          <a:noFill/>
          <a:ln cap="rnd">
            <a:solidFill>
              <a:schemeClr val="tx1">
                <a:alpha val="1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3E87209-BEC4-4392-8AC1-EAC95688C25E}"/>
              </a:ext>
            </a:extLst>
          </p:cNvPr>
          <p:cNvSpPr>
            <a:spLocks noChangeAspect="1"/>
          </p:cNvSpPr>
          <p:nvPr/>
        </p:nvSpPr>
        <p:spPr>
          <a:xfrm>
            <a:off x="2227039" y="2322054"/>
            <a:ext cx="2700000" cy="2699999"/>
          </a:xfrm>
          <a:prstGeom prst="ellipse">
            <a:avLst/>
          </a:prstGeom>
          <a:noFill/>
          <a:ln cap="rnd">
            <a:solidFill>
              <a:schemeClr val="tx1">
                <a:alpha val="1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02E65B4-2B9F-4AA9-BE22-5505FF5C0B2A}"/>
              </a:ext>
            </a:extLst>
          </p:cNvPr>
          <p:cNvSpPr/>
          <p:nvPr/>
        </p:nvSpPr>
        <p:spPr>
          <a:xfrm>
            <a:off x="4650755" y="2052054"/>
            <a:ext cx="3240000" cy="3240000"/>
          </a:xfrm>
          <a:prstGeom prst="ellipse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4271169-B6CD-4B92-A4A4-34596FA57DBA}"/>
              </a:ext>
            </a:extLst>
          </p:cNvPr>
          <p:cNvSpPr/>
          <p:nvPr/>
        </p:nvSpPr>
        <p:spPr>
          <a:xfrm>
            <a:off x="2324184" y="2412054"/>
            <a:ext cx="2520000" cy="2520000"/>
          </a:xfrm>
          <a:prstGeom prst="ellipse">
            <a:avLst/>
          </a:prstGeom>
          <a:solidFill>
            <a:srgbClr val="C7868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B22C092-8FC8-4705-B15F-0F3826A1F112}"/>
              </a:ext>
            </a:extLst>
          </p:cNvPr>
          <p:cNvSpPr/>
          <p:nvPr/>
        </p:nvSpPr>
        <p:spPr>
          <a:xfrm>
            <a:off x="7697326" y="2592054"/>
            <a:ext cx="2160000" cy="2160000"/>
          </a:xfrm>
          <a:prstGeom prst="ellipse">
            <a:avLst/>
          </a:prstGeom>
          <a:solidFill>
            <a:srgbClr val="ECD7D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CABD643-10A7-4FDA-949B-81B8867F2C09}"/>
              </a:ext>
            </a:extLst>
          </p:cNvPr>
          <p:cNvSpPr>
            <a:spLocks noChangeAspect="1"/>
          </p:cNvSpPr>
          <p:nvPr/>
        </p:nvSpPr>
        <p:spPr>
          <a:xfrm>
            <a:off x="7631871" y="2526600"/>
            <a:ext cx="2290910" cy="2290907"/>
          </a:xfrm>
          <a:prstGeom prst="ellipse">
            <a:avLst/>
          </a:prstGeom>
          <a:noFill/>
          <a:ln cap="rnd">
            <a:solidFill>
              <a:schemeClr val="tx1">
                <a:alpha val="1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BB9C405-3AA4-6F4C-95F0-A2D57700BD82}"/>
              </a:ext>
            </a:extLst>
          </p:cNvPr>
          <p:cNvSpPr txBox="1"/>
          <p:nvPr/>
        </p:nvSpPr>
        <p:spPr>
          <a:xfrm>
            <a:off x="2324183" y="3221964"/>
            <a:ext cx="2520001" cy="651905"/>
          </a:xfrm>
          <a:prstGeom prst="rect">
            <a:avLst/>
          </a:prstGeom>
          <a:noFill/>
        </p:spPr>
        <p:txBody>
          <a:bodyPr wrap="square" tIns="18000" bIns="18000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  <a:r>
              <a:rPr lang="en-US" alt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340</a:t>
            </a:r>
            <a:r>
              <a:rPr kumimoji="0" lang="en-US" altLang="en-US" sz="40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12E4E0-EC3C-CE49-9055-E329EE42716A}"/>
              </a:ext>
            </a:extLst>
          </p:cNvPr>
          <p:cNvSpPr txBox="1"/>
          <p:nvPr/>
        </p:nvSpPr>
        <p:spPr>
          <a:xfrm>
            <a:off x="2354219" y="3976341"/>
            <a:ext cx="2345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Value of DM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7F8984-4E0F-4B3D-BA8B-199E9FD000D1}"/>
              </a:ext>
            </a:extLst>
          </p:cNvPr>
          <p:cNvSpPr txBox="1"/>
          <p:nvPr/>
        </p:nvSpPr>
        <p:spPr>
          <a:xfrm>
            <a:off x="7523309" y="1508337"/>
            <a:ext cx="4070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FOR SWISS MARKET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7BF6B6-5245-4C26-BEA3-5CE8F18C1686}"/>
              </a:ext>
            </a:extLst>
          </p:cNvPr>
          <p:cNvSpPr txBox="1"/>
          <p:nvPr/>
        </p:nvSpPr>
        <p:spPr>
          <a:xfrm>
            <a:off x="8816080" y="1818834"/>
            <a:ext cx="2777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>
                    <a:lumMod val="65000"/>
                  </a:schemeClr>
                </a:solidFill>
                <a:latin typeface="Arial Rounded MT Bold"/>
                <a:cs typeface="Arial Rounded MT Bold"/>
              </a:defRPr>
            </a:lvl1pPr>
          </a:lstStyle>
          <a:p>
            <a:pPr algn="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SIZE OF THE AT WORK OCCASION &amp; SIZE OF THE PRIZE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5D0BDF0-6937-450A-8B52-B794FACC11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88" r="16688"/>
          <a:stretch/>
        </p:blipFill>
        <p:spPr>
          <a:xfrm>
            <a:off x="11593331" y="1504886"/>
            <a:ext cx="345456" cy="345456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38C3585-54AD-4EB4-BFA0-B8D4982AD929}"/>
              </a:ext>
            </a:extLst>
          </p:cNvPr>
          <p:cNvSpPr txBox="1"/>
          <p:nvPr/>
        </p:nvSpPr>
        <p:spPr>
          <a:xfrm>
            <a:off x="127540" y="5466700"/>
            <a:ext cx="4070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2738BB-6A37-4763-8741-FD57A26C1FED}"/>
              </a:ext>
            </a:extLst>
          </p:cNvPr>
          <p:cNvSpPr txBox="1"/>
          <p:nvPr/>
        </p:nvSpPr>
        <p:spPr>
          <a:xfrm>
            <a:off x="127540" y="5777197"/>
            <a:ext cx="3524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>
                    <a:lumMod val="65000"/>
                  </a:schemeClr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VALUE OF DM IS ACTUALIZED 2017 </a:t>
            </a: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AND SIZE OF THE PRIZE AS PER CATEGORY VISION CALCULATION TO YEAR 2023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9253E7-42F0-48FD-AC3A-CA41C5BC4C9E}"/>
              </a:ext>
            </a:extLst>
          </p:cNvPr>
          <p:cNvSpPr txBox="1"/>
          <p:nvPr/>
        </p:nvSpPr>
        <p:spPr>
          <a:xfrm>
            <a:off x="7523309" y="1511788"/>
            <a:ext cx="4070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FOR SWISS MARKET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236AEF-1965-450C-8F01-714671FB8CD7}"/>
              </a:ext>
            </a:extLst>
          </p:cNvPr>
          <p:cNvSpPr txBox="1"/>
          <p:nvPr/>
        </p:nvSpPr>
        <p:spPr>
          <a:xfrm>
            <a:off x="8816080" y="1822285"/>
            <a:ext cx="2777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>
                    <a:lumMod val="65000"/>
                  </a:schemeClr>
                </a:solidFill>
                <a:latin typeface="Arial Rounded MT Bold"/>
                <a:cs typeface="Arial Rounded MT Bold"/>
              </a:defRPr>
            </a:lvl1pPr>
          </a:lstStyle>
          <a:p>
            <a:pPr algn="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SIZE OF THE AT WORK OCCASION &amp; SIZE OF THE PRIZE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DA2DBEF-CD00-4AC5-BDBB-9E490C8494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88" r="16688"/>
          <a:stretch/>
        </p:blipFill>
        <p:spPr>
          <a:xfrm>
            <a:off x="11593331" y="1508337"/>
            <a:ext cx="345456" cy="345456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1FB651F-0DE0-4E36-B196-0AA9EA16A951}"/>
              </a:ext>
            </a:extLst>
          </p:cNvPr>
          <p:cNvSpPr txBox="1"/>
          <p:nvPr/>
        </p:nvSpPr>
        <p:spPr>
          <a:xfrm>
            <a:off x="127540" y="5470151"/>
            <a:ext cx="4070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A1C3725-079E-4C68-9780-DB0AE9533034}"/>
              </a:ext>
            </a:extLst>
          </p:cNvPr>
          <p:cNvSpPr txBox="1"/>
          <p:nvPr/>
        </p:nvSpPr>
        <p:spPr>
          <a:xfrm>
            <a:off x="127540" y="5780648"/>
            <a:ext cx="3524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>
                    <a:lumMod val="65000"/>
                  </a:schemeClr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VALUE OF DM IS ACTUALIZED 2017 </a:t>
            </a: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AND SIZE OF THE PRIZE AS PER CATEGORY VISION CALCULATION TO YEAR 2023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F51AA98-FA30-CF4A-8AA2-434A76D54C5C}"/>
              </a:ext>
            </a:extLst>
          </p:cNvPr>
          <p:cNvSpPr txBox="1"/>
          <p:nvPr/>
        </p:nvSpPr>
        <p:spPr>
          <a:xfrm>
            <a:off x="4650755" y="3143601"/>
            <a:ext cx="32400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€25 MN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C5250E9-A64D-3C47-8166-0DD0C0374A7C}"/>
              </a:ext>
            </a:extLst>
          </p:cNvPr>
          <p:cNvSpPr txBox="1"/>
          <p:nvPr/>
        </p:nvSpPr>
        <p:spPr>
          <a:xfrm>
            <a:off x="5253774" y="4009482"/>
            <a:ext cx="2118539" cy="4862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 of prize</a:t>
            </a:r>
          </a:p>
          <a:p>
            <a:pPr lvl="0" algn="ctr">
              <a:lnSpc>
                <a:spcPct val="80000"/>
              </a:lnSpc>
              <a:defRPr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(2023)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C1E38DA-8803-B841-A23C-CC9865170406}"/>
              </a:ext>
            </a:extLst>
          </p:cNvPr>
          <p:cNvSpPr txBox="1"/>
          <p:nvPr/>
        </p:nvSpPr>
        <p:spPr>
          <a:xfrm>
            <a:off x="7697326" y="3283520"/>
            <a:ext cx="2160000" cy="590349"/>
          </a:xfrm>
          <a:prstGeom prst="rect">
            <a:avLst/>
          </a:prstGeom>
          <a:noFill/>
        </p:spPr>
        <p:txBody>
          <a:bodyPr wrap="square" tIns="18000" bIns="18000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16.2%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71816CC-3591-7846-BCCC-33E65A67AA98}"/>
              </a:ext>
            </a:extLst>
          </p:cNvPr>
          <p:cNvSpPr txBox="1"/>
          <p:nvPr/>
        </p:nvSpPr>
        <p:spPr>
          <a:xfrm>
            <a:off x="7475719" y="3976341"/>
            <a:ext cx="260262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en-GB" sz="16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TCCC category </a:t>
            </a:r>
            <a:br>
              <a:rPr lang="en-GB" sz="16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 share</a:t>
            </a:r>
          </a:p>
        </p:txBody>
      </p:sp>
    </p:spTree>
    <p:extLst>
      <p:ext uri="{BB962C8B-B14F-4D97-AF65-F5344CB8AC3E}">
        <p14:creationId xmlns:p14="http://schemas.microsoft.com/office/powerpoint/2010/main" val="376102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499F24-D0DC-4413-A7E4-D96E9B7140C3}"/>
              </a:ext>
            </a:extLst>
          </p:cNvPr>
          <p:cNvSpPr txBox="1"/>
          <p:nvPr/>
        </p:nvSpPr>
        <p:spPr>
          <a:xfrm>
            <a:off x="826627" y="676757"/>
            <a:ext cx="9800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TOGETHER, WE CAN CAPTURE THE ADDITIONAL REVENUE OPPORTUNITY FROM THE ‘AT WORK’ OCCASION THROUGH A JOINT STRATEGIC APPROACH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8095068-E33E-4CE9-9276-2DC9D4177341}"/>
              </a:ext>
            </a:extLst>
          </p:cNvPr>
          <p:cNvSpPr txBox="1">
            <a:spLocks/>
          </p:cNvSpPr>
          <p:nvPr/>
        </p:nvSpPr>
        <p:spPr>
          <a:xfrm>
            <a:off x="497305" y="2545273"/>
            <a:ext cx="12192001" cy="864839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200" b="1" spc="-5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6946B6-094B-4E6B-A53B-97E63F336C25}"/>
              </a:ext>
            </a:extLst>
          </p:cNvPr>
          <p:cNvSpPr/>
          <p:nvPr/>
        </p:nvSpPr>
        <p:spPr>
          <a:xfrm>
            <a:off x="1450536" y="1686561"/>
            <a:ext cx="3957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19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C78681">
                    <a:alpha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62C1A2-886D-4D40-A958-D24BE2DF7424}"/>
              </a:ext>
            </a:extLst>
          </p:cNvPr>
          <p:cNvSpPr/>
          <p:nvPr/>
        </p:nvSpPr>
        <p:spPr>
          <a:xfrm>
            <a:off x="2159360" y="1979194"/>
            <a:ext cx="3789580" cy="114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1936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WINNING </a:t>
            </a:r>
          </a:p>
          <a:p>
            <a:pPr marL="0" marR="0" lvl="0" indent="0" algn="l" defTabSz="81936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PORTFOLIO</a:t>
            </a:r>
            <a:endParaRPr lang="en-US" sz="2000" b="1" dirty="0">
              <a:solidFill>
                <a:srgbClr val="A136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81936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C786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Choice &amp; availability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786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 drive satisfaction and consumption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A16F7E-ECD3-4FDA-AF0B-54DE526DDF1D}"/>
              </a:ext>
            </a:extLst>
          </p:cNvPr>
          <p:cNvSpPr/>
          <p:nvPr/>
        </p:nvSpPr>
        <p:spPr>
          <a:xfrm>
            <a:off x="6864328" y="1685377"/>
            <a:ext cx="3957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19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C78681">
                    <a:alpha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2567A4-C33C-4EFE-AFBC-0E806884AD83}"/>
              </a:ext>
            </a:extLst>
          </p:cNvPr>
          <p:cNvSpPr/>
          <p:nvPr/>
        </p:nvSpPr>
        <p:spPr>
          <a:xfrm>
            <a:off x="7665027" y="1978010"/>
            <a:ext cx="3901855" cy="1394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1936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ACTIVATION </a:t>
            </a:r>
          </a:p>
          <a:p>
            <a:pPr marL="0" marR="0" lvl="0" indent="0" algn="l" defTabSz="81936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EQUIPMENT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C786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Offering to drive incidence </a:t>
            </a:r>
            <a:b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C786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C786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 beverages and increase transactions &amp; revenue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C37A7C-6031-44AC-B26D-A7895DC72D7D}"/>
              </a:ext>
            </a:extLst>
          </p:cNvPr>
          <p:cNvGrpSpPr/>
          <p:nvPr/>
        </p:nvGrpSpPr>
        <p:grpSpPr>
          <a:xfrm>
            <a:off x="1709371" y="3750639"/>
            <a:ext cx="3490365" cy="1391872"/>
            <a:chOff x="794282" y="3673985"/>
            <a:chExt cx="3011136" cy="1229435"/>
          </a:xfrm>
          <a:effectLst>
            <a:reflection blurRad="6350" stA="25000" endPos="30000" dir="5400000" sy="-100000" algn="bl" rotWithShape="0"/>
          </a:effectLst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3C6541-C931-4E54-9060-4DF38C8D38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0519"/>
            <a:stretch/>
          </p:blipFill>
          <p:spPr>
            <a:xfrm>
              <a:off x="2451202" y="4114328"/>
              <a:ext cx="565810" cy="78909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43DC3E9-1FCA-4158-A498-8030B34D0B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9560"/>
            <a:stretch/>
          </p:blipFill>
          <p:spPr>
            <a:xfrm>
              <a:off x="2888446" y="4105861"/>
              <a:ext cx="565810" cy="79755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7701A9D-31DA-48FD-96CC-6198F08112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742"/>
            <a:stretch/>
          </p:blipFill>
          <p:spPr>
            <a:xfrm>
              <a:off x="1056230" y="3673985"/>
              <a:ext cx="898073" cy="122159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CD22EBF-99F3-49C3-8DF6-37317FA65D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1427" t="3749" r="-6381" b="1344"/>
            <a:stretch/>
          </p:blipFill>
          <p:spPr>
            <a:xfrm>
              <a:off x="3366943" y="3798404"/>
              <a:ext cx="438475" cy="109717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7AB0B90-C3EA-478D-A1E0-FB2073EC77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061" r="34547" b="1615"/>
            <a:stretch/>
          </p:blipFill>
          <p:spPr>
            <a:xfrm>
              <a:off x="2116668" y="3963975"/>
              <a:ext cx="349928" cy="93944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B2ADA1-1F7C-43E6-8BF7-117E880389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-8853" r="138"/>
            <a:stretch/>
          </p:blipFill>
          <p:spPr>
            <a:xfrm>
              <a:off x="1726527" y="3963974"/>
              <a:ext cx="355299" cy="93944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F2E6E36-9930-45A1-9C0A-668A470B66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666" t="1332" r="20666" b="10227"/>
            <a:stretch/>
          </p:blipFill>
          <p:spPr>
            <a:xfrm>
              <a:off x="794282" y="4021123"/>
              <a:ext cx="532082" cy="882296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428E371-B451-874B-A6D1-A0373E2A6668}"/>
              </a:ext>
            </a:extLst>
          </p:cNvPr>
          <p:cNvGrpSpPr/>
          <p:nvPr/>
        </p:nvGrpSpPr>
        <p:grpSpPr>
          <a:xfrm>
            <a:off x="6533627" y="3957170"/>
            <a:ext cx="4399958" cy="1154097"/>
            <a:chOff x="6858813" y="3705124"/>
            <a:chExt cx="4399958" cy="115409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860A56E-4A63-4EB8-B64D-BA8C710AD466}"/>
                </a:ext>
              </a:extLst>
            </p:cNvPr>
            <p:cNvGrpSpPr/>
            <p:nvPr/>
          </p:nvGrpSpPr>
          <p:grpSpPr>
            <a:xfrm>
              <a:off x="6858813" y="3767321"/>
              <a:ext cx="2192125" cy="1064447"/>
              <a:chOff x="7525791" y="5219575"/>
              <a:chExt cx="2977261" cy="1501185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15100C75-6F4C-4B0A-BD5E-305974A7D2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120" t="-1" r="10103" b="13662"/>
              <a:stretch/>
            </p:blipFill>
            <p:spPr>
              <a:xfrm>
                <a:off x="7525791" y="5219575"/>
                <a:ext cx="1829446" cy="1501185"/>
              </a:xfrm>
              <a:prstGeom prst="rect">
                <a:avLst/>
              </a:prstGeom>
              <a:ln>
                <a:noFill/>
              </a:ln>
              <a:effectLst>
                <a:outerShdw blurRad="1270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95BFD92D-A43B-4413-8BED-05B86DAA7F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34152" y="5219576"/>
                <a:ext cx="1068900" cy="1496551"/>
              </a:xfrm>
              <a:prstGeom prst="rect">
                <a:avLst/>
              </a:prstGeom>
              <a:ln>
                <a:noFill/>
              </a:ln>
              <a:effectLst>
                <a:outerShdw blurRad="1270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2" name="Picture 21" descr="A picture containing container&#10;&#10;Description generated with high confidence">
              <a:extLst>
                <a:ext uri="{FF2B5EF4-FFF2-40B4-BE49-F238E27FC236}">
                  <a16:creationId xmlns:a16="http://schemas.microsoft.com/office/drawing/2014/main" id="{CA041E2A-881D-4ED9-82F0-BDC965EFE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EDEDED"/>
                </a:clrFrom>
                <a:clrTo>
                  <a:srgbClr val="EDED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9789" y="3705124"/>
              <a:ext cx="1978982" cy="1154097"/>
            </a:xfrm>
            <a:prstGeom prst="rect">
              <a:avLst/>
            </a:prstGeom>
          </p:spPr>
        </p:pic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994494A-D176-1541-A888-D8AF13FD64E7}"/>
              </a:ext>
            </a:extLst>
          </p:cNvPr>
          <p:cNvCxnSpPr>
            <a:cxnSpLocks/>
          </p:cNvCxnSpPr>
          <p:nvPr/>
        </p:nvCxnSpPr>
        <p:spPr>
          <a:xfrm>
            <a:off x="6098181" y="2044175"/>
            <a:ext cx="0" cy="3465661"/>
          </a:xfrm>
          <a:prstGeom prst="line">
            <a:avLst/>
          </a:prstGeom>
          <a:ln w="28575" cap="rnd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D3B05A1B-6656-6349-8DBD-19E1AB158393}"/>
              </a:ext>
            </a:extLst>
          </p:cNvPr>
          <p:cNvSpPr/>
          <p:nvPr/>
        </p:nvSpPr>
        <p:spPr>
          <a:xfrm>
            <a:off x="3839782" y="6604890"/>
            <a:ext cx="4980497" cy="2669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6242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to markets: Insert local data to calculate size of prize</a:t>
            </a:r>
          </a:p>
        </p:txBody>
      </p:sp>
    </p:spTree>
    <p:extLst>
      <p:ext uri="{BB962C8B-B14F-4D97-AF65-F5344CB8AC3E}">
        <p14:creationId xmlns:p14="http://schemas.microsoft.com/office/powerpoint/2010/main" val="3461321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529ACC01-86FA-4C40-AB6F-B29F7D253078}"/>
              </a:ext>
            </a:extLst>
          </p:cNvPr>
          <p:cNvSpPr/>
          <p:nvPr/>
        </p:nvSpPr>
        <p:spPr>
          <a:xfrm>
            <a:off x="2208179" y="2060561"/>
            <a:ext cx="9045074" cy="1640813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E5910ED-C95D-0C4E-821A-7A81C75BA8E3}"/>
              </a:ext>
            </a:extLst>
          </p:cNvPr>
          <p:cNvSpPr/>
          <p:nvPr/>
        </p:nvSpPr>
        <p:spPr>
          <a:xfrm>
            <a:off x="2208179" y="3852076"/>
            <a:ext cx="9045074" cy="1640813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3CE2F2E-F19E-419C-97BF-DB9B064775E3}"/>
              </a:ext>
            </a:extLst>
          </p:cNvPr>
          <p:cNvSpPr txBox="1"/>
          <p:nvPr/>
        </p:nvSpPr>
        <p:spPr>
          <a:xfrm>
            <a:off x="826627" y="676757"/>
            <a:ext cx="9262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RIGHT PORTFOLIO CHOICE (CATEGORIES &amp; FLAVORS) WILL COVER DIFFERENT NEEDS THROUGHOUT THE DAY AND WILL DRIVE TRAFFIC, INCREMENTAL TRANSACTIONS &amp; REVENUE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D3F561-F45A-4244-BF92-A4075F6CBB88}"/>
              </a:ext>
            </a:extLst>
          </p:cNvPr>
          <p:cNvSpPr/>
          <p:nvPr/>
        </p:nvSpPr>
        <p:spPr>
          <a:xfrm>
            <a:off x="10562933" y="-47625"/>
            <a:ext cx="3957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19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78681">
                    <a:alpha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4E31E8-20AA-44DF-937F-0EB3CE36DC3A}"/>
              </a:ext>
            </a:extLst>
          </p:cNvPr>
          <p:cNvSpPr/>
          <p:nvPr/>
        </p:nvSpPr>
        <p:spPr>
          <a:xfrm>
            <a:off x="10900293" y="70164"/>
            <a:ext cx="1291707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1936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WINNING </a:t>
            </a:r>
          </a:p>
          <a:p>
            <a:pPr marL="0" marR="0" lvl="0" indent="0" algn="l" defTabSz="81936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PORTFOLIO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9DEB8C-03B5-4E94-8253-55D0973E0444}"/>
              </a:ext>
            </a:extLst>
          </p:cNvPr>
          <p:cNvSpPr/>
          <p:nvPr/>
        </p:nvSpPr>
        <p:spPr>
          <a:xfrm>
            <a:off x="841141" y="2652215"/>
            <a:ext cx="128913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-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RANGE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-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WHITE COLLAR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C8B455-1BBD-4791-8096-63A30A4127B3}"/>
              </a:ext>
            </a:extLst>
          </p:cNvPr>
          <p:cNvSpPr/>
          <p:nvPr/>
        </p:nvSpPr>
        <p:spPr>
          <a:xfrm>
            <a:off x="841141" y="4460117"/>
            <a:ext cx="125386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-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RANGE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-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BLUE COLLAR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01985E4-A28A-884D-A473-7B68ECECDC5E}"/>
              </a:ext>
            </a:extLst>
          </p:cNvPr>
          <p:cNvSpPr/>
          <p:nvPr/>
        </p:nvSpPr>
        <p:spPr>
          <a:xfrm>
            <a:off x="3839782" y="6604890"/>
            <a:ext cx="4980497" cy="2669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242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Note to markets: Replace with country specific product &amp; pack portfolio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49B6A2E-9EC0-D44F-8E86-AA4F20FB3804}"/>
              </a:ext>
            </a:extLst>
          </p:cNvPr>
          <p:cNvSpPr txBox="1"/>
          <p:nvPr/>
        </p:nvSpPr>
        <p:spPr>
          <a:xfrm>
            <a:off x="2220793" y="2072313"/>
            <a:ext cx="3223572" cy="2585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-5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ENABLING CATEGORIES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B40AC4-8A64-534F-A4F1-543B1E6E8B5F}"/>
              </a:ext>
            </a:extLst>
          </p:cNvPr>
          <p:cNvSpPr txBox="1"/>
          <p:nvPr/>
        </p:nvSpPr>
        <p:spPr>
          <a:xfrm>
            <a:off x="2220793" y="3900726"/>
            <a:ext cx="3223572" cy="2585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-5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ENABLING CATEGORIES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F58E517-0890-B843-AEA5-607EB07DC4E6}"/>
              </a:ext>
            </a:extLst>
          </p:cNvPr>
          <p:cNvSpPr/>
          <p:nvPr/>
        </p:nvSpPr>
        <p:spPr>
          <a:xfrm>
            <a:off x="4163439" y="2304455"/>
            <a:ext cx="7011910" cy="1303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E462941-8A20-A441-A650-96ED58ADC617}"/>
              </a:ext>
            </a:extLst>
          </p:cNvPr>
          <p:cNvSpPr txBox="1"/>
          <p:nvPr/>
        </p:nvSpPr>
        <p:spPr>
          <a:xfrm>
            <a:off x="2779204" y="2519018"/>
            <a:ext cx="1136504" cy="2446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0" u="none" strike="noStrike" kern="1200" cap="none" spc="-5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COFFEE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CD5CC6A-BB71-BE4F-BDEA-3A5EBC4ADF8E}"/>
              </a:ext>
            </a:extLst>
          </p:cNvPr>
          <p:cNvSpPr txBox="1"/>
          <p:nvPr/>
        </p:nvSpPr>
        <p:spPr>
          <a:xfrm>
            <a:off x="2777014" y="3175123"/>
            <a:ext cx="1136504" cy="2446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0" u="none" strike="noStrike" kern="1200" cap="none" spc="-5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WATER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5210BFA-D1BD-A947-BDE6-8064BAAD5F83}"/>
              </a:ext>
            </a:extLst>
          </p:cNvPr>
          <p:cNvGrpSpPr/>
          <p:nvPr/>
        </p:nvGrpSpPr>
        <p:grpSpPr>
          <a:xfrm>
            <a:off x="2326630" y="2397098"/>
            <a:ext cx="443430" cy="473873"/>
            <a:chOff x="6762242" y="2566797"/>
            <a:chExt cx="1338773" cy="1338773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A96C350-4D71-1B47-A79F-92EFBF4A66E9}"/>
                </a:ext>
              </a:extLst>
            </p:cNvPr>
            <p:cNvSpPr/>
            <p:nvPr/>
          </p:nvSpPr>
          <p:spPr>
            <a:xfrm>
              <a:off x="6762242" y="2566797"/>
              <a:ext cx="1338773" cy="1338773"/>
            </a:xfrm>
            <a:prstGeom prst="ellipse">
              <a:avLst/>
            </a:prstGeom>
            <a:solidFill>
              <a:srgbClr val="C78681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4DBA50E5-D14E-E140-82B0-CE8AAAEC6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duotone>
                <a:prstClr val="black"/>
                <a:srgbClr val="C92626">
                  <a:tint val="45000"/>
                  <a:satMod val="400000"/>
                </a:srgbClr>
              </a:duotone>
              <a:lum bright="40000" contras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5953" y="2788463"/>
              <a:ext cx="893646" cy="893646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7D8880E-A05B-CB40-B405-B01B22946ABE}"/>
              </a:ext>
            </a:extLst>
          </p:cNvPr>
          <p:cNvGrpSpPr/>
          <p:nvPr/>
        </p:nvGrpSpPr>
        <p:grpSpPr>
          <a:xfrm>
            <a:off x="2326630" y="3060528"/>
            <a:ext cx="443430" cy="473873"/>
            <a:chOff x="6276854" y="3905346"/>
            <a:chExt cx="1010618" cy="1080000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7EAFEC88-A050-6F4A-A722-312D8B86DADD}"/>
                </a:ext>
              </a:extLst>
            </p:cNvPr>
            <p:cNvSpPr/>
            <p:nvPr/>
          </p:nvSpPr>
          <p:spPr>
            <a:xfrm>
              <a:off x="6276854" y="3905346"/>
              <a:ext cx="1010618" cy="1080000"/>
            </a:xfrm>
            <a:prstGeom prst="ellipse">
              <a:avLst/>
            </a:prstGeom>
            <a:solidFill>
              <a:srgbClr val="C78681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CD7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C78DB9CB-9902-2945-A41B-C1BBDDE38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rgbClr val="CD857F">
                  <a:tint val="45000"/>
                  <a:satMod val="400000"/>
                </a:srgbClr>
              </a:duotone>
              <a:lum bright="40000" contras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3566" y="4097658"/>
              <a:ext cx="697195" cy="695374"/>
            </a:xfrm>
            <a:prstGeom prst="rect">
              <a:avLst/>
            </a:prstGeom>
          </p:spPr>
        </p:pic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4243E43D-6445-B148-9EB1-0A4DDD59CEBE}"/>
              </a:ext>
            </a:extLst>
          </p:cNvPr>
          <p:cNvSpPr/>
          <p:nvPr/>
        </p:nvSpPr>
        <p:spPr>
          <a:xfrm>
            <a:off x="4163439" y="4098298"/>
            <a:ext cx="7011910" cy="1303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A78B3C7-1561-A24D-B7C6-C40C815D176E}"/>
              </a:ext>
            </a:extLst>
          </p:cNvPr>
          <p:cNvSpPr txBox="1"/>
          <p:nvPr/>
        </p:nvSpPr>
        <p:spPr>
          <a:xfrm>
            <a:off x="2779204" y="4312861"/>
            <a:ext cx="1136504" cy="2446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0" u="none" strike="noStrike" kern="1200" cap="none" spc="-5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COFFEE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E933271-A50C-5B45-B631-27A2306AE46C}"/>
              </a:ext>
            </a:extLst>
          </p:cNvPr>
          <p:cNvSpPr txBox="1"/>
          <p:nvPr/>
        </p:nvSpPr>
        <p:spPr>
          <a:xfrm>
            <a:off x="2777014" y="4968966"/>
            <a:ext cx="1136504" cy="2446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0" u="none" strike="noStrike" kern="1200" cap="none" spc="-5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WATER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54A00AF-B872-3D41-B013-8829C2624831}"/>
              </a:ext>
            </a:extLst>
          </p:cNvPr>
          <p:cNvGrpSpPr/>
          <p:nvPr/>
        </p:nvGrpSpPr>
        <p:grpSpPr>
          <a:xfrm>
            <a:off x="2326630" y="4190941"/>
            <a:ext cx="443430" cy="473873"/>
            <a:chOff x="6762242" y="2566797"/>
            <a:chExt cx="1338773" cy="1338773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2C591FB2-1D7C-3F44-AA21-C52E0AEE2D13}"/>
                </a:ext>
              </a:extLst>
            </p:cNvPr>
            <p:cNvSpPr/>
            <p:nvPr/>
          </p:nvSpPr>
          <p:spPr>
            <a:xfrm>
              <a:off x="6762242" y="2566797"/>
              <a:ext cx="1338773" cy="1338773"/>
            </a:xfrm>
            <a:prstGeom prst="ellipse">
              <a:avLst/>
            </a:prstGeom>
            <a:solidFill>
              <a:srgbClr val="C78681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4988EFB8-357F-1942-8B50-7B6B0F68C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duotone>
                <a:prstClr val="black"/>
                <a:srgbClr val="C92626">
                  <a:tint val="45000"/>
                  <a:satMod val="400000"/>
                </a:srgbClr>
              </a:duotone>
              <a:lum bright="40000" contras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5953" y="2788463"/>
              <a:ext cx="893646" cy="893646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9C20DAA-92D1-4343-AE2D-CDB4FA32E510}"/>
              </a:ext>
            </a:extLst>
          </p:cNvPr>
          <p:cNvGrpSpPr/>
          <p:nvPr/>
        </p:nvGrpSpPr>
        <p:grpSpPr>
          <a:xfrm>
            <a:off x="2326630" y="4854371"/>
            <a:ext cx="443430" cy="473873"/>
            <a:chOff x="6276854" y="3905346"/>
            <a:chExt cx="1010618" cy="1080000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576CB9A7-D384-CF45-83E2-6F7C081A0315}"/>
                </a:ext>
              </a:extLst>
            </p:cNvPr>
            <p:cNvSpPr/>
            <p:nvPr/>
          </p:nvSpPr>
          <p:spPr>
            <a:xfrm>
              <a:off x="6276854" y="3905346"/>
              <a:ext cx="1010618" cy="1080000"/>
            </a:xfrm>
            <a:prstGeom prst="ellipse">
              <a:avLst/>
            </a:prstGeom>
            <a:solidFill>
              <a:srgbClr val="C78681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CD7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EFF97970-47BB-E746-B930-997CB7DB1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rgbClr val="CD857F">
                  <a:tint val="45000"/>
                  <a:satMod val="400000"/>
                </a:srgbClr>
              </a:duotone>
              <a:lum bright="40000" contras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3566" y="4097658"/>
              <a:ext cx="697195" cy="695374"/>
            </a:xfrm>
            <a:prstGeom prst="rect">
              <a:avLst/>
            </a:prstGeom>
          </p:spPr>
        </p:pic>
      </p:grpSp>
      <p:pic>
        <p:nvPicPr>
          <p:cNvPr id="89" name="Picture 88">
            <a:extLst>
              <a:ext uri="{FF2B5EF4-FFF2-40B4-BE49-F238E27FC236}">
                <a16:creationId xmlns:a16="http://schemas.microsoft.com/office/drawing/2014/main" id="{05EEFC32-39F7-4D4C-AFEC-CD7520839D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7" t="24485" r="84328" b="64845"/>
          <a:stretch/>
        </p:blipFill>
        <p:spPr>
          <a:xfrm>
            <a:off x="5538658" y="2411774"/>
            <a:ext cx="743790" cy="33528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D6739E55-BC6C-9F41-AA96-57424B8931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0" t="55122" r="89374" b="13325"/>
          <a:stretch/>
        </p:blipFill>
        <p:spPr>
          <a:xfrm>
            <a:off x="5735387" y="2831106"/>
            <a:ext cx="304806" cy="615627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DDDD0484-1132-CE4B-9A2C-D81649F5F1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487" t="24534" r="20246" b="65492"/>
          <a:stretch/>
        </p:blipFill>
        <p:spPr>
          <a:xfrm>
            <a:off x="4253956" y="2422984"/>
            <a:ext cx="991408" cy="31286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035FFD8-CFA9-D748-AF52-C6CD9E6142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178" t="60231" r="26439" b="11980"/>
          <a:stretch/>
        </p:blipFill>
        <p:spPr>
          <a:xfrm>
            <a:off x="4441527" y="2836300"/>
            <a:ext cx="559624" cy="647256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A33CEADB-38A1-6843-9EEA-8FE80C96B5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86" t="21074" r="73559" b="62241"/>
          <a:stretch/>
        </p:blipFill>
        <p:spPr>
          <a:xfrm>
            <a:off x="6851000" y="2317259"/>
            <a:ext cx="560543" cy="524310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35410E88-A431-9E48-B9CB-72A55696F7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79" t="21074" r="63912" b="62241"/>
          <a:stretch/>
        </p:blipFill>
        <p:spPr>
          <a:xfrm>
            <a:off x="8583011" y="2317259"/>
            <a:ext cx="470334" cy="52431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F8DE6F23-88BF-DE46-BB18-46E99C3257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71" t="22550" r="51098" b="60153"/>
          <a:stretch/>
        </p:blipFill>
        <p:spPr>
          <a:xfrm>
            <a:off x="9162447" y="2330845"/>
            <a:ext cx="672860" cy="543520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63E3692A-D220-6046-9C27-56B1948538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802" t="21074" r="41387" b="62241"/>
          <a:stretch/>
        </p:blipFill>
        <p:spPr>
          <a:xfrm>
            <a:off x="9940120" y="2317259"/>
            <a:ext cx="506604" cy="524310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B6F9AECA-0800-F64A-8110-81DC877CBE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44" t="55122" r="75640" b="13325"/>
          <a:stretch/>
        </p:blipFill>
        <p:spPr>
          <a:xfrm>
            <a:off x="6956264" y="2831106"/>
            <a:ext cx="304806" cy="615627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8A1A4AB8-ACF0-B243-A67F-763D712B8D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989" t="55122" r="61595" b="13325"/>
          <a:stretch/>
        </p:blipFill>
        <p:spPr>
          <a:xfrm>
            <a:off x="8344581" y="2831106"/>
            <a:ext cx="304806" cy="615627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7B8476A8-7051-EF40-ADB0-BB0FEE9849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173" t="55122" r="44527" b="13325"/>
          <a:stretch/>
        </p:blipFill>
        <p:spPr>
          <a:xfrm>
            <a:off x="9192965" y="2831106"/>
            <a:ext cx="495272" cy="61562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B69BA8F-E67C-4D40-BA54-2851BB239506}"/>
              </a:ext>
            </a:extLst>
          </p:cNvPr>
          <p:cNvSpPr txBox="1"/>
          <p:nvPr/>
        </p:nvSpPr>
        <p:spPr>
          <a:xfrm>
            <a:off x="4215322" y="3419805"/>
            <a:ext cx="9691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Portfolio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5BFBEB2-AD54-0A4F-A466-866EA09C03AB}"/>
              </a:ext>
            </a:extLst>
          </p:cNvPr>
          <p:cNvSpPr txBox="1"/>
          <p:nvPr/>
        </p:nvSpPr>
        <p:spPr>
          <a:xfrm>
            <a:off x="5403207" y="3419805"/>
            <a:ext cx="9691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330ml glass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646147F-56B6-4343-82F1-2A34A618254B}"/>
              </a:ext>
            </a:extLst>
          </p:cNvPr>
          <p:cNvSpPr txBox="1"/>
          <p:nvPr/>
        </p:nvSpPr>
        <p:spPr>
          <a:xfrm>
            <a:off x="6463687" y="3419805"/>
            <a:ext cx="128996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200-300ml (where relevant)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B26D66F-CED6-434A-868F-C4A69FB77B1E}"/>
              </a:ext>
            </a:extLst>
          </p:cNvPr>
          <p:cNvSpPr txBox="1"/>
          <p:nvPr/>
        </p:nvSpPr>
        <p:spPr>
          <a:xfrm>
            <a:off x="7844961" y="3419805"/>
            <a:ext cx="1289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Innovation / rotational SKUs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A7644E12-23C9-8141-BBA6-A1C2EE37FC50}"/>
              </a:ext>
            </a:extLst>
          </p:cNvPr>
          <p:cNvSpPr txBox="1"/>
          <p:nvPr/>
        </p:nvSpPr>
        <p:spPr>
          <a:xfrm>
            <a:off x="9009406" y="3419805"/>
            <a:ext cx="128996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200-250ml glass</a:t>
            </a:r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1FCD9909-36E2-D748-A029-DE78558D93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7" t="24485" r="84328" b="64845"/>
          <a:stretch/>
        </p:blipFill>
        <p:spPr>
          <a:xfrm>
            <a:off x="5538658" y="4202600"/>
            <a:ext cx="743790" cy="335281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2407AF05-C0F8-2444-8FDC-560FE21105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487" t="24534" r="20246" b="65492"/>
          <a:stretch/>
        </p:blipFill>
        <p:spPr>
          <a:xfrm>
            <a:off x="4253956" y="4213810"/>
            <a:ext cx="991408" cy="312860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2317DF3A-B1FB-4341-A38D-D8A384B392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71" t="22550" r="51098" b="60153"/>
          <a:stretch/>
        </p:blipFill>
        <p:spPr>
          <a:xfrm>
            <a:off x="9162447" y="4121671"/>
            <a:ext cx="672860" cy="54352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E0AF4B42-2E12-AF46-84A2-E869DA6B70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802" t="21074" r="41387" b="62241"/>
          <a:stretch/>
        </p:blipFill>
        <p:spPr>
          <a:xfrm>
            <a:off x="9940120" y="4108085"/>
            <a:ext cx="506604" cy="524310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9CFA303D-2999-A24D-81DB-19B992D0EF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178" t="60231" r="26439" b="11980"/>
          <a:stretch/>
        </p:blipFill>
        <p:spPr>
          <a:xfrm>
            <a:off x="4441527" y="4604040"/>
            <a:ext cx="559624" cy="647256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7853F8B8-016C-CE4A-B6E2-3A8CDA52EA1D}"/>
              </a:ext>
            </a:extLst>
          </p:cNvPr>
          <p:cNvSpPr txBox="1"/>
          <p:nvPr/>
        </p:nvSpPr>
        <p:spPr>
          <a:xfrm>
            <a:off x="4215322" y="5187545"/>
            <a:ext cx="9691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Portfolio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A613E401-2B5D-A54B-9409-DC998EDD7111}"/>
              </a:ext>
            </a:extLst>
          </p:cNvPr>
          <p:cNvSpPr txBox="1"/>
          <p:nvPr/>
        </p:nvSpPr>
        <p:spPr>
          <a:xfrm>
            <a:off x="5403207" y="5180881"/>
            <a:ext cx="9691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500ml PET</a:t>
            </a:r>
          </a:p>
        </p:txBody>
      </p:sp>
      <p:pic>
        <p:nvPicPr>
          <p:cNvPr id="123" name="Picture 122">
            <a:extLst>
              <a:ext uri="{FF2B5EF4-FFF2-40B4-BE49-F238E27FC236}">
                <a16:creationId xmlns:a16="http://schemas.microsoft.com/office/drawing/2014/main" id="{92C4D772-BF75-0045-8BCC-9D9C6E4104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2" t="52762" r="90211" b="12635"/>
          <a:stretch/>
        </p:blipFill>
        <p:spPr>
          <a:xfrm>
            <a:off x="5750204" y="4558208"/>
            <a:ext cx="272417" cy="683574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8833C0C1-F56B-7E4B-8103-EE3EFC13BA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18" t="52762" r="78045" b="12635"/>
          <a:stretch/>
        </p:blipFill>
        <p:spPr>
          <a:xfrm>
            <a:off x="6972458" y="4558208"/>
            <a:ext cx="272417" cy="683574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611090C9-CE1F-E845-B779-CC034DF586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86" t="21074" r="73559" b="62241"/>
          <a:stretch/>
        </p:blipFill>
        <p:spPr>
          <a:xfrm>
            <a:off x="6851000" y="4108085"/>
            <a:ext cx="560543" cy="524310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3E7963A8-CB63-DA4E-B684-113715BF5A9A}"/>
              </a:ext>
            </a:extLst>
          </p:cNvPr>
          <p:cNvSpPr txBox="1"/>
          <p:nvPr/>
        </p:nvSpPr>
        <p:spPr>
          <a:xfrm>
            <a:off x="7890028" y="5165734"/>
            <a:ext cx="1289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Innovation / rotational SKUs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FFB4A501-A8C7-164E-9146-941C4FDA0522}"/>
              </a:ext>
            </a:extLst>
          </p:cNvPr>
          <p:cNvSpPr txBox="1"/>
          <p:nvPr/>
        </p:nvSpPr>
        <p:spPr>
          <a:xfrm>
            <a:off x="6463687" y="5211640"/>
            <a:ext cx="128996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flavors, 200-330ml</a:t>
            </a:r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7C92B8BF-03CD-0347-B5E5-FE09C84F0F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512" t="69747" r="46858" b="12881"/>
          <a:stretch/>
        </p:blipFill>
        <p:spPr>
          <a:xfrm>
            <a:off x="9741465" y="4786647"/>
            <a:ext cx="312001" cy="419148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1992C1FE-7252-E84F-A221-4AC05066D2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871" t="69747" r="54499" b="12881"/>
          <a:stretch/>
        </p:blipFill>
        <p:spPr>
          <a:xfrm>
            <a:off x="10084251" y="4786647"/>
            <a:ext cx="312001" cy="41914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5BF1330C-9B9A-C84C-9F9D-4F982F0417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512" t="52613" r="46858" b="30015"/>
          <a:stretch/>
        </p:blipFill>
        <p:spPr>
          <a:xfrm>
            <a:off x="9069868" y="4824190"/>
            <a:ext cx="312001" cy="419148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59D779AE-F9EC-4C46-8C53-81CE9FD5AD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977" t="52146" r="54393" b="30482"/>
          <a:stretch/>
        </p:blipFill>
        <p:spPr>
          <a:xfrm>
            <a:off x="9405035" y="4808950"/>
            <a:ext cx="312001" cy="419148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BD82A228-842D-774B-8D51-3F1FB62043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79" t="21074" r="63912" b="62241"/>
          <a:stretch/>
        </p:blipFill>
        <p:spPr>
          <a:xfrm>
            <a:off x="8583011" y="4108085"/>
            <a:ext cx="470334" cy="524310"/>
          </a:xfrm>
          <a:prstGeom prst="rect">
            <a:avLst/>
          </a:prstGeom>
        </p:spPr>
      </p:pic>
      <p:sp>
        <p:nvSpPr>
          <p:cNvPr id="134" name="TextBox 133">
            <a:extLst>
              <a:ext uri="{FF2B5EF4-FFF2-40B4-BE49-F238E27FC236}">
                <a16:creationId xmlns:a16="http://schemas.microsoft.com/office/drawing/2014/main" id="{4B4E4409-0FD7-3C45-867D-95CFDBE25E64}"/>
              </a:ext>
            </a:extLst>
          </p:cNvPr>
          <p:cNvSpPr txBox="1"/>
          <p:nvPr/>
        </p:nvSpPr>
        <p:spPr>
          <a:xfrm>
            <a:off x="9096037" y="5165734"/>
            <a:ext cx="128996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330ml can or 500ml PET</a:t>
            </a: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580E7B8F-897C-D44C-8BD9-A05F1CD14E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989" t="55122" r="61595" b="13325"/>
          <a:stretch/>
        </p:blipFill>
        <p:spPr>
          <a:xfrm>
            <a:off x="8389648" y="4577035"/>
            <a:ext cx="304806" cy="615627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20B04938-6FEE-DF45-A549-7E7F96FAAE50}"/>
              </a:ext>
            </a:extLst>
          </p:cNvPr>
          <p:cNvSpPr/>
          <p:nvPr/>
        </p:nvSpPr>
        <p:spPr>
          <a:xfrm>
            <a:off x="10633587" y="69130"/>
            <a:ext cx="1494922" cy="542928"/>
          </a:xfrm>
          <a:prstGeom prst="rect">
            <a:avLst/>
          </a:prstGeom>
          <a:noFill/>
          <a:ln>
            <a:solidFill>
              <a:srgbClr val="A1362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Image result for fanta twist glass bottle 250ml">
            <a:extLst>
              <a:ext uri="{FF2B5EF4-FFF2-40B4-BE49-F238E27FC236}">
                <a16:creationId xmlns:a16="http://schemas.microsoft.com/office/drawing/2014/main" id="{A790D949-0B09-4161-87F9-0D85D40901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3" r="34716" b="102"/>
          <a:stretch/>
        </p:blipFill>
        <p:spPr bwMode="auto">
          <a:xfrm>
            <a:off x="9955773" y="2890471"/>
            <a:ext cx="174459" cy="55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fanta twist glass bottle 250ml">
            <a:extLst>
              <a:ext uri="{FF2B5EF4-FFF2-40B4-BE49-F238E27FC236}">
                <a16:creationId xmlns:a16="http://schemas.microsoft.com/office/drawing/2014/main" id="{2D72F0B2-5FE1-4BD1-8EDD-E16636C53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8" r="35364"/>
          <a:stretch/>
        </p:blipFill>
        <p:spPr bwMode="auto">
          <a:xfrm>
            <a:off x="9725586" y="2874365"/>
            <a:ext cx="168030" cy="57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79369"/>
      </p:ext>
    </p:extLst>
  </p:cSld>
  <p:clrMapOvr>
    <a:masterClrMapping/>
  </p:clrMapOvr>
</p:sld>
</file>

<file path=ppt/theme/theme1.xml><?xml version="1.0" encoding="utf-8"?>
<a:theme xmlns:a="http://schemas.openxmlformats.org/drawingml/2006/main" name="MID MORN BREAK TIT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STANDARD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STANDARD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STANDARD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5_STANDARD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STANDARD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STANDARD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1920</TotalTime>
  <Words>1408</Words>
  <Application>Microsoft Office PowerPoint</Application>
  <PresentationFormat>Widescreen</PresentationFormat>
  <Paragraphs>302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16</vt:i4>
      </vt:variant>
    </vt:vector>
  </HeadingPairs>
  <TitlesOfParts>
    <vt:vector size="41" baseType="lpstr">
      <vt:lpstr>MS PGothic</vt:lpstr>
      <vt:lpstr>Arial</vt:lpstr>
      <vt:lpstr>Arial Black</vt:lpstr>
      <vt:lpstr>Arial Rounded MT Bold</vt:lpstr>
      <vt:lpstr>Calibri</vt:lpstr>
      <vt:lpstr>Calibri Light</vt:lpstr>
      <vt:lpstr>Century Gothic</vt:lpstr>
      <vt:lpstr>Gotham Book</vt:lpstr>
      <vt:lpstr>GothamBold</vt:lpstr>
      <vt:lpstr>Lato</vt:lpstr>
      <vt:lpstr>MID MORN BREAK TITLE</vt:lpstr>
      <vt:lpstr>Custom Design</vt:lpstr>
      <vt:lpstr>1_Custom Design</vt:lpstr>
      <vt:lpstr>2_Custom Design</vt:lpstr>
      <vt:lpstr>3_Custom Design</vt:lpstr>
      <vt:lpstr>6_Custom Design</vt:lpstr>
      <vt:lpstr>BLANK</vt:lpstr>
      <vt:lpstr>STANDARD BACKGROUND</vt:lpstr>
      <vt:lpstr>1_STANDARD BACKGROUND</vt:lpstr>
      <vt:lpstr>3_STANDARD BACKGROUND</vt:lpstr>
      <vt:lpstr>2_STANDARD BACKGROUND</vt:lpstr>
      <vt:lpstr>4_STANDARD BACKGROUND</vt:lpstr>
      <vt:lpstr>5_STANDARD BACKGROUND</vt:lpstr>
      <vt:lpstr>4_Custom Design</vt:lpstr>
      <vt:lpstr>5_Custom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Rebekah Heineke</dc:creator>
  <cp:lastModifiedBy>Shelley Scammell</cp:lastModifiedBy>
  <cp:revision>187</cp:revision>
  <cp:lastPrinted>2018-03-05T14:46:17Z</cp:lastPrinted>
  <dcterms:created xsi:type="dcterms:W3CDTF">2018-03-05T10:15:35Z</dcterms:created>
  <dcterms:modified xsi:type="dcterms:W3CDTF">2018-09-24T12:53:38Z</dcterms:modified>
</cp:coreProperties>
</file>